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414141"/>
        </a:solidFill>
        <a:effectLst/>
        <a:uFillTx/>
        <a:latin typeface="Palatino"/>
        <a:ea typeface="Palatino"/>
        <a:cs typeface="Palatino"/>
        <a:sym typeface="Palatino"/>
      </a:defRPr>
    </a:lvl1pPr>
    <a:lvl2pPr marL="0" marR="0" indent="22860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414141"/>
        </a:solidFill>
        <a:effectLst/>
        <a:uFillTx/>
        <a:latin typeface="Palatino"/>
        <a:ea typeface="Palatino"/>
        <a:cs typeface="Palatino"/>
        <a:sym typeface="Palatino"/>
      </a:defRPr>
    </a:lvl2pPr>
    <a:lvl3pPr marL="0" marR="0" indent="45720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414141"/>
        </a:solidFill>
        <a:effectLst/>
        <a:uFillTx/>
        <a:latin typeface="Palatino"/>
        <a:ea typeface="Palatino"/>
        <a:cs typeface="Palatino"/>
        <a:sym typeface="Palatino"/>
      </a:defRPr>
    </a:lvl3pPr>
    <a:lvl4pPr marL="0" marR="0" indent="68580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414141"/>
        </a:solidFill>
        <a:effectLst/>
        <a:uFillTx/>
        <a:latin typeface="Palatino"/>
        <a:ea typeface="Palatino"/>
        <a:cs typeface="Palatino"/>
        <a:sym typeface="Palatino"/>
      </a:defRPr>
    </a:lvl4pPr>
    <a:lvl5pPr marL="0" marR="0" indent="91440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414141"/>
        </a:solidFill>
        <a:effectLst/>
        <a:uFillTx/>
        <a:latin typeface="Palatino"/>
        <a:ea typeface="Palatino"/>
        <a:cs typeface="Palatino"/>
        <a:sym typeface="Palatino"/>
      </a:defRPr>
    </a:lvl5pPr>
    <a:lvl6pPr marL="0" marR="0" indent="114300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414141"/>
        </a:solidFill>
        <a:effectLst/>
        <a:uFillTx/>
        <a:latin typeface="Palatino"/>
        <a:ea typeface="Palatino"/>
        <a:cs typeface="Palatino"/>
        <a:sym typeface="Palatino"/>
      </a:defRPr>
    </a:lvl6pPr>
    <a:lvl7pPr marL="0" marR="0" indent="137160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414141"/>
        </a:solidFill>
        <a:effectLst/>
        <a:uFillTx/>
        <a:latin typeface="Palatino"/>
        <a:ea typeface="Palatino"/>
        <a:cs typeface="Palatino"/>
        <a:sym typeface="Palatino"/>
      </a:defRPr>
    </a:lvl7pPr>
    <a:lvl8pPr marL="0" marR="0" indent="160020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414141"/>
        </a:solidFill>
        <a:effectLst/>
        <a:uFillTx/>
        <a:latin typeface="Palatino"/>
        <a:ea typeface="Palatino"/>
        <a:cs typeface="Palatino"/>
        <a:sym typeface="Palatino"/>
      </a:defRPr>
    </a:lvl8pPr>
    <a:lvl9pPr marL="0" marR="0" indent="182880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414141"/>
        </a:solidFill>
        <a:effectLst/>
        <a:uFillTx/>
        <a:latin typeface="Palatino"/>
        <a:ea typeface="Palatino"/>
        <a:cs typeface="Palatino"/>
        <a:sym typeface="Palatino"/>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Palatino"/>
          <a:ea typeface="Palatino"/>
          <a:cs typeface="Palatino"/>
        </a:font>
        <a:srgbClr val="414141"/>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rgbClr val="C9C3BA">
              <a:alpha val="50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9847F"/>
          </a:solidFill>
        </a:fill>
      </a:tcStyle>
    </a:firstCol>
    <a:lastRow>
      <a:tcTxStyle b="off" i="off">
        <a:font>
          <a:latin typeface="Palatino"/>
          <a:ea typeface="Palatino"/>
          <a:cs typeface="Palatino"/>
        </a:font>
        <a:srgbClr val="414141"/>
      </a:tcTxStyle>
      <a:tcStyle>
        <a:tcBdr>
          <a:left>
            <a:ln w="12700" cap="flat">
              <a:noFill/>
              <a:miter lim="400000"/>
            </a:ln>
          </a:left>
          <a:right>
            <a:ln w="12700" cap="flat">
              <a:noFill/>
              <a:miter lim="400000"/>
            </a:ln>
          </a:right>
          <a:top>
            <a:ln w="25400" cap="flat">
              <a:solidFill>
                <a:srgbClr val="525252"/>
              </a:solidFill>
              <a:prstDash val="solid"/>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solidFill>
            <a:schemeClr val="accent5">
              <a:hueOff val="-375889"/>
              <a:satOff val="-9195"/>
              <a:lumOff val="-14901"/>
            </a:schemeClr>
          </a:solidFill>
        </a:fill>
      </a:tcStyle>
    </a:firstRow>
  </a:tblStyle>
  <a:tblStyle styleId="{C7B018BB-80A7-4F77-B60F-C8B233D01FF8}" styleName="">
    <a:tblBg/>
    <a:wholeTbl>
      <a:tcTxStyle b="off" i="off">
        <a:font>
          <a:latin typeface="Palatino"/>
          <a:ea typeface="Palatino"/>
          <a:cs typeface="Palatino"/>
        </a:font>
        <a:srgbClr val="414141"/>
      </a:tcTxStyle>
      <a:tcStyle>
        <a:tcBdr>
          <a:left>
            <a:ln w="25400" cap="rnd">
              <a:solidFill>
                <a:srgbClr val="C9C3BA"/>
              </a:solidFill>
              <a:custDash>
                <a:ds d="100000" sp="200000"/>
              </a:custDash>
              <a:miter lim="400000"/>
            </a:ln>
          </a:left>
          <a:right>
            <a:ln w="25400" cap="rnd">
              <a:solidFill>
                <a:srgbClr val="C9C3BA"/>
              </a:solidFill>
              <a:custDash>
                <a:ds d="100000" sp="200000"/>
              </a:custDash>
              <a:miter lim="400000"/>
            </a:ln>
          </a:right>
          <a:top>
            <a:ln w="25400" cap="rnd">
              <a:solidFill>
                <a:srgbClr val="C9C3BA"/>
              </a:solidFill>
              <a:custDash>
                <a:ds d="100000" sp="200000"/>
              </a:custDash>
              <a:miter lim="400000"/>
            </a:ln>
          </a:top>
          <a:bottom>
            <a:ln w="25400" cap="rnd">
              <a:solidFill>
                <a:srgbClr val="C9C3BA"/>
              </a:solidFill>
              <a:custDash>
                <a:ds d="100000" sp="200000"/>
              </a:custDash>
              <a:miter lim="400000"/>
            </a:ln>
          </a:bottom>
          <a:insideH>
            <a:ln w="25400" cap="rnd">
              <a:solidFill>
                <a:srgbClr val="C9C3BA"/>
              </a:solidFill>
              <a:custDash>
                <a:ds d="100000" sp="200000"/>
              </a:custDash>
              <a:miter lim="400000"/>
            </a:ln>
          </a:insideH>
          <a:insideV>
            <a:ln w="25400" cap="rnd">
              <a:solidFill>
                <a:srgbClr val="C9C3BA"/>
              </a:solidFill>
              <a:custDash>
                <a:ds d="100000" sp="200000"/>
              </a:custDash>
              <a:miter lim="400000"/>
            </a:ln>
          </a:insideV>
        </a:tcBdr>
        <a:fill>
          <a:noFill/>
        </a:fill>
      </a:tcStyle>
    </a:wholeTbl>
    <a:band2H>
      <a:tcTxStyle b="def" i="def"/>
      <a:tcStyle>
        <a:tcBdr/>
        <a:fill>
          <a:solidFill>
            <a:srgbClr val="C9C3BA">
              <a:alpha val="75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solidFill>
                <a:srgbClr val="FFFFFF">
                  <a:alpha val="50000"/>
                </a:srgbClr>
              </a:solidFill>
              <a:prstDash val="solid"/>
              <a:miter lim="400000"/>
            </a:ln>
          </a:insideV>
        </a:tcBdr>
        <a:fill>
          <a:noFill/>
        </a:fill>
      </a:tcStyle>
    </a:firstCol>
    <a:la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noFill/>
        </a:fill>
      </a:tcStyle>
    </a:firstRow>
  </a:tblStyle>
  <a:tblStyle styleId="{EEE7283C-3CF3-47DC-8721-378D4A62B228}" styleName="">
    <a:tblBg/>
    <a:wholeTbl>
      <a:tcTxStyle b="off" i="off">
        <a:font>
          <a:latin typeface="Palatino"/>
          <a:ea typeface="Palatino"/>
          <a:cs typeface="Palatino"/>
        </a:font>
        <a:srgbClr val="414141"/>
      </a:tcTxStyle>
      <a:tcStyle>
        <a:tcBdr>
          <a:left>
            <a:ln w="12700" cap="flat">
              <a:noFill/>
              <a:miter lim="400000"/>
            </a:ln>
          </a:left>
          <a:right>
            <a:ln w="12700" cap="flat">
              <a:noFill/>
              <a:miter lim="400000"/>
            </a:ln>
          </a:right>
          <a:top>
            <a:ln w="12700" cap="flat">
              <a:solidFill>
                <a:srgbClr val="C9C3BA"/>
              </a:solidFill>
              <a:prstDash val="solid"/>
              <a:miter lim="400000"/>
            </a:ln>
          </a:top>
          <a:bottom>
            <a:ln w="12700" cap="flat">
              <a:solidFill>
                <a:srgbClr val="C9C3BA"/>
              </a:solidFill>
              <a:prstDash val="solid"/>
              <a:miter lim="400000"/>
            </a:ln>
          </a:bottom>
          <a:insideH>
            <a:ln w="12700" cap="flat">
              <a:solidFill>
                <a:srgbClr val="C9C3BA"/>
              </a:solidFill>
              <a:prstDash val="solid"/>
              <a:miter lim="400000"/>
            </a:ln>
          </a:insideH>
          <a:insideV>
            <a:ln w="12700" cap="flat">
              <a:noFill/>
              <a:miter lim="400000"/>
            </a:ln>
          </a:insideV>
        </a:tcBdr>
        <a:fill>
          <a:noFill/>
        </a:fill>
      </a:tcStyle>
    </a:wholeTbl>
    <a:band2H>
      <a:tcTxStyle b="def" i="def"/>
      <a:tcStyle>
        <a:tcBdr/>
        <a:fill>
          <a:solidFill>
            <a:srgbClr val="C9C3BA">
              <a:alpha val="50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39D60"/>
          </a:solidFill>
        </a:fill>
      </a:tcStyle>
    </a:firstCol>
    <a:lastRow>
      <a:tcTxStyle b="off" i="off">
        <a:font>
          <a:latin typeface="Palatino"/>
          <a:ea typeface="Palatino"/>
          <a:cs typeface="Palatino"/>
        </a:font>
        <a:srgbClr val="414141"/>
      </a:tcTxStyle>
      <a:tcStyle>
        <a:tcBdr>
          <a:left>
            <a:ln w="12700" cap="flat">
              <a:noFill/>
              <a:miter lim="400000"/>
            </a:ln>
          </a:left>
          <a:right>
            <a:ln w="12700" cap="flat">
              <a:noFill/>
              <a:miter lim="400000"/>
            </a:ln>
          </a:right>
          <a:top>
            <a:ln w="25400" cap="flat">
              <a:solidFill>
                <a:srgbClr val="525252"/>
              </a:solidFill>
              <a:prstDash val="solid"/>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solidFill>
            <a:schemeClr val="accent3">
              <a:hueOff val="708446"/>
              <a:satOff val="-4821"/>
              <a:lumOff val="-14251"/>
            </a:schemeClr>
          </a:solidFill>
        </a:fill>
      </a:tcStyle>
    </a:firstRow>
  </a:tblStyle>
  <a:tblStyle styleId="{CF821DB8-F4EB-4A41-A1BA-3FCAFE7338EE}" styleName="">
    <a:tblBg/>
    <a:wholeTbl>
      <a:tcTxStyle b="off" i="off">
        <a:font>
          <a:latin typeface="Palatino"/>
          <a:ea typeface="Palatino"/>
          <a:cs typeface="Palatino"/>
        </a:font>
        <a:srgbClr val="414141"/>
      </a:tcTxStyle>
      <a:tcStyle>
        <a:tcBdr>
          <a:left>
            <a:ln w="12700" cap="flat">
              <a:solidFill>
                <a:schemeClr val="accent1">
                  <a:hueOff val="-113918"/>
                  <a:satOff val="19024"/>
                  <a:lumOff val="19749"/>
                </a:schemeClr>
              </a:solidFill>
              <a:prstDash val="solid"/>
              <a:miter lim="400000"/>
            </a:ln>
          </a:left>
          <a:right>
            <a:ln w="12700" cap="flat">
              <a:solidFill>
                <a:schemeClr val="accent1">
                  <a:hueOff val="-113918"/>
                  <a:satOff val="19024"/>
                  <a:lumOff val="19749"/>
                </a:schemeClr>
              </a:solidFill>
              <a:prstDash val="solid"/>
              <a:miter lim="400000"/>
            </a:ln>
          </a:right>
          <a:top>
            <a:ln w="12700" cap="flat">
              <a:solidFill>
                <a:schemeClr val="accent1">
                  <a:hueOff val="-113918"/>
                  <a:satOff val="19024"/>
                  <a:lumOff val="19749"/>
                </a:schemeClr>
              </a:solidFill>
              <a:prstDash val="solid"/>
              <a:miter lim="400000"/>
            </a:ln>
          </a:top>
          <a:bottom>
            <a:ln w="12700" cap="flat">
              <a:solidFill>
                <a:schemeClr val="accent1">
                  <a:hueOff val="-113918"/>
                  <a:satOff val="19024"/>
                  <a:lumOff val="19749"/>
                </a:schemeClr>
              </a:solidFill>
              <a:prstDash val="solid"/>
              <a:miter lim="400000"/>
            </a:ln>
          </a:bottom>
          <a:insideH>
            <a:ln w="12700" cap="flat">
              <a:solidFill>
                <a:schemeClr val="accent1">
                  <a:hueOff val="-113918"/>
                  <a:satOff val="19024"/>
                  <a:lumOff val="19749"/>
                </a:schemeClr>
              </a:solidFill>
              <a:prstDash val="solid"/>
              <a:miter lim="400000"/>
            </a:ln>
          </a:insideH>
          <a:insideV>
            <a:ln w="12700" cap="flat">
              <a:solidFill>
                <a:schemeClr val="accent1">
                  <a:hueOff val="-113918"/>
                  <a:satOff val="19024"/>
                  <a:lumOff val="19749"/>
                </a:schemeClr>
              </a:solidFill>
              <a:prstDash val="solid"/>
              <a:miter lim="400000"/>
            </a:ln>
          </a:insideV>
        </a:tcBdr>
        <a:fill>
          <a:noFill/>
        </a:fill>
      </a:tcStyle>
    </a:wholeTbl>
    <a:band2H>
      <a:tcTxStyle b="def" i="def"/>
      <a:tcStyle>
        <a:tcBdr/>
        <a:fill>
          <a:solidFill>
            <a:schemeClr val="accent1">
              <a:hueOff val="-113918"/>
              <a:satOff val="19024"/>
              <a:lumOff val="19749"/>
              <a:alpha val="35000"/>
            </a:scheme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38AAF"/>
          </a:solidFill>
        </a:fill>
      </a:tcStyle>
    </a:firstCol>
    <a:la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chemeClr val="accent1">
                  <a:hueOff val="-113918"/>
                  <a:satOff val="19024"/>
                  <a:lumOff val="19749"/>
                </a:schemeClr>
              </a:solidFill>
              <a:prstDash val="solid"/>
              <a:miter lim="400000"/>
            </a:ln>
          </a:insideH>
          <a:insideV>
            <a:ln w="12700" cap="flat">
              <a:noFill/>
              <a:miter lim="400000"/>
            </a:ln>
          </a:insideV>
        </a:tcBdr>
        <a:fill>
          <a:solidFill>
            <a:schemeClr val="accent1">
              <a:hueOff val="369196"/>
              <a:satOff val="13972"/>
              <a:lumOff val="-24493"/>
            </a:schemeClr>
          </a:solid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chemeClr val="accent1">
                  <a:hueOff val="-113918"/>
                  <a:satOff val="19024"/>
                  <a:lumOff val="19749"/>
                </a:schemeClr>
              </a:solidFill>
              <a:prstDash val="solid"/>
              <a:miter lim="400000"/>
            </a:ln>
          </a:insideH>
          <a:insideV>
            <a:ln w="12700" cap="flat">
              <a:noFill/>
              <a:miter lim="400000"/>
            </a:ln>
          </a:insideV>
        </a:tcBdr>
        <a:fill>
          <a:solidFill>
            <a:schemeClr val="accent1">
              <a:hueOff val="369194"/>
              <a:satOff val="6343"/>
              <a:lumOff val="-13963"/>
            </a:schemeClr>
          </a:solidFill>
        </a:fill>
      </a:tcStyle>
    </a:firstRow>
  </a:tblStyle>
  <a:tblStyle styleId="{33BA23B1-9221-436E-865A-0063620EA4FD}" styleName="">
    <a:tblBg/>
    <a:wholeTbl>
      <a:tcTxStyle b="off" i="off">
        <a:font>
          <a:latin typeface="Palatino"/>
          <a:ea typeface="Palatino"/>
          <a:cs typeface="Palatino"/>
        </a:font>
        <a:srgbClr val="414141"/>
      </a:tcTxStyle>
      <a:tcStyle>
        <a:tcBdr>
          <a:left>
            <a:ln w="12700" cap="flat">
              <a:solidFill>
                <a:srgbClr val="C9C3BA"/>
              </a:solidFill>
              <a:prstDash val="solid"/>
              <a:miter lim="400000"/>
            </a:ln>
          </a:left>
          <a:right>
            <a:ln w="12700" cap="flat">
              <a:solidFill>
                <a:srgbClr val="C9C3BA"/>
              </a:solidFill>
              <a:prstDash val="solid"/>
              <a:miter lim="400000"/>
            </a:ln>
          </a:right>
          <a:top>
            <a:ln w="12700" cap="flat">
              <a:solidFill>
                <a:srgbClr val="C9C3BA"/>
              </a:solidFill>
              <a:prstDash val="solid"/>
              <a:miter lim="400000"/>
            </a:ln>
          </a:top>
          <a:bottom>
            <a:ln w="12700" cap="flat">
              <a:solidFill>
                <a:srgbClr val="C9C3BA"/>
              </a:solidFill>
              <a:prstDash val="solid"/>
              <a:miter lim="400000"/>
            </a:ln>
          </a:bottom>
          <a:insideH>
            <a:ln w="12700" cap="flat">
              <a:solidFill>
                <a:srgbClr val="C9C3BA"/>
              </a:solidFill>
              <a:prstDash val="solid"/>
              <a:miter lim="400000"/>
            </a:ln>
          </a:insideH>
          <a:insideV>
            <a:ln w="12700" cap="flat">
              <a:solidFill>
                <a:srgbClr val="C9C3BA"/>
              </a:solidFill>
              <a:prstDash val="solid"/>
              <a:miter lim="400000"/>
            </a:ln>
          </a:insideV>
        </a:tcBdr>
        <a:fill>
          <a:noFill/>
        </a:fill>
      </a:tcStyle>
    </a:wholeTbl>
    <a:band2H>
      <a:tcTxStyle b="def" i="def"/>
      <a:tcStyle>
        <a:tcBdr/>
        <a:fill>
          <a:solidFill>
            <a:srgbClr val="C9C3BA">
              <a:alpha val="50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6635F"/>
          </a:solidFill>
        </a:fill>
      </a:tcStyle>
    </a:firstCol>
    <a:lastRow>
      <a:tcTxStyle b="off" i="off">
        <a:font>
          <a:latin typeface="Palatino"/>
          <a:ea typeface="Palatino"/>
          <a:cs typeface="Palatino"/>
        </a:font>
        <a:srgbClr val="414141"/>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solidFill>
            <a:srgbClr val="89847F"/>
          </a:solidFill>
        </a:fill>
      </a:tcStyle>
    </a:firstRow>
  </a:tblStyle>
  <a:tblStyle styleId="{2708684C-4D16-4618-839F-0558EEFCDFE6}" styleName="">
    <a:tblBg/>
    <a:wholeTbl>
      <a:tcTxStyle b="off" i="off">
        <a:font>
          <a:latin typeface="Palatino"/>
          <a:ea typeface="Palatino"/>
          <a:cs typeface="Palatino"/>
        </a:font>
        <a:srgbClr val="414141"/>
      </a:tcTxStyle>
      <a:tcStyle>
        <a:tcBdr>
          <a:left>
            <a:ln w="12700" cap="flat">
              <a:noFill/>
              <a:miter lim="400000"/>
            </a:ln>
          </a:left>
          <a:right>
            <a:ln w="12700" cap="flat">
              <a:noFill/>
              <a:miter lim="400000"/>
            </a:ln>
          </a:right>
          <a:top>
            <a:ln w="12700" cap="flat">
              <a:solidFill>
                <a:srgbClr val="89847F"/>
              </a:solidFill>
              <a:custDash>
                <a:ds d="200000" sp="200000"/>
              </a:custDash>
              <a:miter lim="400000"/>
            </a:ln>
          </a:top>
          <a:bottom>
            <a:ln w="12700" cap="flat">
              <a:solidFill>
                <a:srgbClr val="89847F"/>
              </a:solidFill>
              <a:custDash>
                <a:ds d="200000" sp="200000"/>
              </a:custDash>
              <a:miter lim="400000"/>
            </a:ln>
          </a:bottom>
          <a:insideH>
            <a:ln w="12700" cap="flat">
              <a:solidFill>
                <a:srgbClr val="89847F"/>
              </a:solidFill>
              <a:custDash>
                <a:ds d="200000" sp="200000"/>
              </a:custDash>
              <a:miter lim="400000"/>
            </a:ln>
          </a:insideH>
          <a:insideV>
            <a:ln w="12700" cap="flat">
              <a:noFill/>
              <a:miter lim="400000"/>
            </a:ln>
          </a:insideV>
        </a:tcBdr>
        <a:fill>
          <a:noFill/>
        </a:fill>
      </a:tcStyle>
    </a:wholeTbl>
    <a:band2H>
      <a:tcTxStyle b="def" i="def"/>
      <a:tcStyle>
        <a:tcBdr/>
        <a:fill>
          <a:solidFill>
            <a:srgbClr val="C9C3BA">
              <a:alpha val="35000"/>
            </a:srgbClr>
          </a:solidFill>
        </a:fill>
      </a:tcStyle>
    </a:band2H>
    <a:firstCol>
      <a:tcTxStyle b="off" i="off">
        <a:font>
          <a:latin typeface="Palatino"/>
          <a:ea typeface="Palatino"/>
          <a:cs typeface="Palatino"/>
        </a:font>
        <a:srgbClr val="414141"/>
      </a:tcTxStyle>
      <a:tcStyle>
        <a:tcBdr>
          <a:left>
            <a:ln w="12700" cap="flat">
              <a:noFill/>
              <a:miter lim="400000"/>
            </a:ln>
          </a:left>
          <a:right>
            <a:ln w="25400" cap="flat">
              <a:solidFill>
                <a:srgbClr val="000000"/>
              </a:solidFill>
              <a:prstDash val="solid"/>
              <a:miter lim="400000"/>
            </a:ln>
          </a:right>
          <a:top>
            <a:ln w="12700" cap="flat">
              <a:solidFill>
                <a:srgbClr val="89847F"/>
              </a:solidFill>
              <a:custDash>
                <a:ds d="200000" sp="200000"/>
              </a:custDash>
              <a:miter lim="400000"/>
            </a:ln>
          </a:top>
          <a:bottom>
            <a:ln w="12700" cap="flat">
              <a:solidFill>
                <a:srgbClr val="89847F"/>
              </a:solidFill>
              <a:custDash>
                <a:ds d="200000" sp="200000"/>
              </a:custDash>
              <a:miter lim="400000"/>
            </a:ln>
          </a:bottom>
          <a:insideH>
            <a:ln w="12700" cap="flat">
              <a:solidFill>
                <a:srgbClr val="89847F"/>
              </a:solidFill>
              <a:custDash>
                <a:ds d="200000" sp="200000"/>
              </a:custDash>
              <a:miter lim="400000"/>
            </a:ln>
          </a:insideH>
          <a:insideV>
            <a:ln w="12700" cap="flat">
              <a:noFill/>
              <a:miter lim="400000"/>
            </a:ln>
          </a:insideV>
        </a:tcBdr>
        <a:fill>
          <a:noFill/>
        </a:fill>
      </a:tcStyle>
    </a:firstCol>
    <a:lastRow>
      <a:tcTxStyle b="off" i="off">
        <a:font>
          <a:latin typeface="Palatino"/>
          <a:ea typeface="Palatino"/>
          <a:cs typeface="Palatino"/>
        </a:font>
        <a:srgbClr val="414141"/>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noFill/>
              <a:miter lim="400000"/>
            </a:ln>
          </a:bottom>
          <a:insideH>
            <a:ln w="12700" cap="flat">
              <a:solidFill>
                <a:srgbClr val="89847F"/>
              </a:solidFill>
              <a:prstDash val="solid"/>
              <a:miter lim="400000"/>
            </a:ln>
          </a:insideH>
          <a:insideV>
            <a:ln w="12700" cap="flat">
              <a:noFill/>
              <a:miter lim="400000"/>
            </a:ln>
          </a:insideV>
        </a:tcBdr>
        <a:fill>
          <a:noFill/>
        </a:fill>
      </a:tcStyle>
    </a:lastRow>
    <a:firstRow>
      <a:tcTxStyle b="off" i="off">
        <a:font>
          <a:latin typeface="Palatino"/>
          <a:ea typeface="Palatino"/>
          <a:cs typeface="Palatino"/>
        </a:font>
        <a:srgbClr val="414141"/>
      </a:tcTxStyle>
      <a:tcStyle>
        <a:tcBdr>
          <a:left>
            <a:ln w="12700" cap="flat">
              <a:noFill/>
              <a:miter lim="400000"/>
            </a:ln>
          </a:left>
          <a:right>
            <a:ln w="12700" cap="flat">
              <a:noFill/>
              <a:miter lim="400000"/>
            </a:ln>
          </a:right>
          <a:top>
            <a:ln w="12700" cap="flat">
              <a:noFill/>
              <a:miter lim="400000"/>
            </a:ln>
          </a:top>
          <a:bottom>
            <a:ln w="25400" cap="flat">
              <a:solidFill>
                <a:srgbClr val="000000"/>
              </a:solidFill>
              <a:prstDash val="solid"/>
              <a:miter lim="400000"/>
            </a:ln>
          </a:bottom>
          <a:insideH>
            <a:ln w="12700" cap="flat">
              <a:solidFill>
                <a:srgbClr val="89847F"/>
              </a:solidFill>
              <a:prstDash val="solid"/>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Shape 134"/>
          <p:cNvSpPr/>
          <p:nvPr>
            <p:ph type="sldImg"/>
          </p:nvPr>
        </p:nvSpPr>
        <p:spPr>
          <a:xfrm>
            <a:off x="1143000" y="685800"/>
            <a:ext cx="4572000" cy="3429000"/>
          </a:xfrm>
          <a:prstGeom prst="rect">
            <a:avLst/>
          </a:prstGeom>
        </p:spPr>
        <p:txBody>
          <a:bodyPr/>
          <a:lstStyle/>
          <a:p>
            <a:pPr/>
          </a:p>
        </p:txBody>
      </p:sp>
      <p:sp>
        <p:nvSpPr>
          <p:cNvPr id="135" name="Shape 135"/>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amp; Subtitl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 name="Line"/>
          <p:cNvSpPr/>
          <p:nvPr/>
        </p:nvSpPr>
        <p:spPr>
          <a:xfrm>
            <a:off x="952500" y="9245600"/>
            <a:ext cx="22498974"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14" name="Line"/>
          <p:cNvSpPr/>
          <p:nvPr/>
        </p:nvSpPr>
        <p:spPr>
          <a:xfrm>
            <a:off x="952500" y="5765800"/>
            <a:ext cx="22500035"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15" name="Line"/>
          <p:cNvSpPr/>
          <p:nvPr/>
        </p:nvSpPr>
        <p:spPr>
          <a:xfrm flipV="1">
            <a:off x="14989317" y="6339647"/>
            <a:ext cx="1" cy="2310129"/>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16" name="Lorem Ipsum Dolor"/>
          <p:cNvSpPr txBox="1"/>
          <p:nvPr>
            <p:ph type="body" sz="quarter" idx="13"/>
          </p:nvPr>
        </p:nvSpPr>
        <p:spPr>
          <a:xfrm>
            <a:off x="952500" y="4965700"/>
            <a:ext cx="13500100" cy="635000"/>
          </a:xfrm>
          <a:prstGeom prst="rect">
            <a:avLst/>
          </a:prstGeom>
        </p:spPr>
        <p:txBody>
          <a:bodyPr>
            <a:spAutoFit/>
          </a:bodyPr>
          <a:lstStyle>
            <a:lvl1pPr marL="0" indent="0">
              <a:lnSpc>
                <a:spcPct val="110000"/>
              </a:lnSpc>
              <a:spcBef>
                <a:spcPts val="0"/>
              </a:spcBef>
              <a:buClrTx/>
              <a:buSzTx/>
              <a:buFontTx/>
              <a:buNone/>
              <a:defRPr i="1" sz="3200"/>
            </a:lvl1pPr>
          </a:lstStyle>
          <a:p>
            <a:pPr/>
            <a:r>
              <a:t>Lorem Ipsum Dolor</a:t>
            </a:r>
          </a:p>
        </p:txBody>
      </p:sp>
      <p:sp>
        <p:nvSpPr>
          <p:cNvPr id="17" name="Title Text"/>
          <p:cNvSpPr txBox="1"/>
          <p:nvPr>
            <p:ph type="title"/>
          </p:nvPr>
        </p:nvSpPr>
        <p:spPr>
          <a:xfrm>
            <a:off x="952500" y="5829300"/>
            <a:ext cx="13500100" cy="3340100"/>
          </a:xfrm>
          <a:prstGeom prst="rect">
            <a:avLst/>
          </a:prstGeom>
        </p:spPr>
        <p:txBody>
          <a:bodyPr/>
          <a:lstStyle>
            <a:lvl1pPr algn="l"/>
          </a:lstStyle>
          <a:p>
            <a:pPr/>
            <a:r>
              <a:t>Title Text</a:t>
            </a:r>
          </a:p>
        </p:txBody>
      </p:sp>
      <p:sp>
        <p:nvSpPr>
          <p:cNvPr id="18" name="Body Level One…"/>
          <p:cNvSpPr txBox="1"/>
          <p:nvPr>
            <p:ph type="body" sz="quarter" idx="1"/>
          </p:nvPr>
        </p:nvSpPr>
        <p:spPr>
          <a:xfrm>
            <a:off x="15532100" y="5829300"/>
            <a:ext cx="7950200" cy="3340100"/>
          </a:xfrm>
          <a:prstGeom prst="rect">
            <a:avLst/>
          </a:prstGeom>
        </p:spPr>
        <p:txBody>
          <a:bodyPr/>
          <a:lstStyle>
            <a:lvl1pPr marL="0" indent="0">
              <a:spcBef>
                <a:spcPts val="0"/>
              </a:spcBef>
              <a:buClrTx/>
              <a:buSzTx/>
              <a:buFontTx/>
              <a:buNone/>
              <a:defRPr sz="3200"/>
            </a:lvl1pPr>
            <a:lvl2pPr marL="0" indent="228600">
              <a:spcBef>
                <a:spcPts val="0"/>
              </a:spcBef>
              <a:buClrTx/>
              <a:buSzTx/>
              <a:buFontTx/>
              <a:buNone/>
              <a:defRPr sz="3200"/>
            </a:lvl2pPr>
            <a:lvl3pPr marL="0" indent="457200">
              <a:spcBef>
                <a:spcPts val="0"/>
              </a:spcBef>
              <a:buClrTx/>
              <a:buSzTx/>
              <a:buFontTx/>
              <a:buNone/>
              <a:defRPr sz="3200"/>
            </a:lvl3pPr>
            <a:lvl4pPr marL="0" indent="685800">
              <a:spcBef>
                <a:spcPts val="0"/>
              </a:spcBef>
              <a:buClrTx/>
              <a:buSzTx/>
              <a:buFontTx/>
              <a:buNone/>
              <a:defRPr sz="3200"/>
            </a:lvl4pPr>
            <a:lvl5pPr marL="0" indent="914400">
              <a:spcBef>
                <a:spcPts val="0"/>
              </a:spcBef>
              <a:buClrTx/>
              <a:buSzTx/>
              <a:buFont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1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0" showMasterPhAnim="1">
  <p:cSld name="Quote">
    <p:spTree>
      <p:nvGrpSpPr>
        <p:cNvPr id="1" name=""/>
        <p:cNvGrpSpPr/>
        <p:nvPr/>
      </p:nvGrpSpPr>
      <p:grpSpPr>
        <a:xfrm>
          <a:off x="0" y="0"/>
          <a:ext cx="0" cy="0"/>
          <a:chOff x="0" y="0"/>
          <a:chExt cx="0" cy="0"/>
        </a:xfrm>
      </p:grpSpPr>
      <p:sp>
        <p:nvSpPr>
          <p:cNvPr id="111" name="–Johnny Appleseed"/>
          <p:cNvSpPr txBox="1"/>
          <p:nvPr>
            <p:ph type="body" sz="quarter" idx="13"/>
          </p:nvPr>
        </p:nvSpPr>
        <p:spPr>
          <a:xfrm>
            <a:off x="990600" y="8420100"/>
            <a:ext cx="22390100" cy="812800"/>
          </a:xfrm>
          <a:prstGeom prst="rect">
            <a:avLst/>
          </a:prstGeom>
        </p:spPr>
        <p:txBody>
          <a:bodyPr anchor="t">
            <a:spAutoFit/>
          </a:bodyPr>
          <a:lstStyle>
            <a:lvl1pPr marL="0" indent="0" algn="ctr">
              <a:spcBef>
                <a:spcPts val="1700"/>
              </a:spcBef>
              <a:buClrTx/>
              <a:buSzTx/>
              <a:buFontTx/>
              <a:buNone/>
              <a:defRPr i="1" sz="4200"/>
            </a:lvl1pPr>
          </a:lstStyle>
          <a:p>
            <a:pPr/>
            <a:r>
              <a:t>–Johnny Appleseed</a:t>
            </a:r>
          </a:p>
        </p:txBody>
      </p:sp>
      <p:sp>
        <p:nvSpPr>
          <p:cNvPr id="112" name="“Type a quote here.”"/>
          <p:cNvSpPr txBox="1"/>
          <p:nvPr>
            <p:ph type="body" sz="quarter" idx="14"/>
          </p:nvPr>
        </p:nvSpPr>
        <p:spPr>
          <a:xfrm>
            <a:off x="2374900" y="6000750"/>
            <a:ext cx="19621500" cy="939800"/>
          </a:xfrm>
          <a:prstGeom prst="rect">
            <a:avLst/>
          </a:prstGeom>
        </p:spPr>
        <p:txBody>
          <a:bodyPr>
            <a:spAutoFit/>
          </a:bodyPr>
          <a:lstStyle>
            <a:lvl1pPr marL="0" indent="0" algn="ctr">
              <a:spcBef>
                <a:spcPts val="0"/>
              </a:spcBef>
              <a:buClrTx/>
              <a:buSzTx/>
              <a:buFontTx/>
              <a:buNone/>
            </a:lvl1pPr>
          </a:lstStyle>
          <a:p>
            <a:pPr/>
            <a:r>
              <a:t>“Type a quote here.” </a:t>
            </a:r>
          </a:p>
        </p:txBody>
      </p:sp>
      <p:sp>
        <p:nvSpPr>
          <p:cNvPr id="1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0" showMasterPhAnim="1">
  <p:cSld name="Photo">
    <p:spTree>
      <p:nvGrpSpPr>
        <p:cNvPr id="1" name=""/>
        <p:cNvGrpSpPr/>
        <p:nvPr/>
      </p:nvGrpSpPr>
      <p:grpSpPr>
        <a:xfrm>
          <a:off x="0" y="0"/>
          <a:ext cx="0" cy="0"/>
          <a:chOff x="0" y="0"/>
          <a:chExt cx="0" cy="0"/>
        </a:xfrm>
      </p:grpSpPr>
      <p:sp>
        <p:nvSpPr>
          <p:cNvPr id="120" name="Image"/>
          <p:cNvSpPr/>
          <p:nvPr>
            <p:ph type="pic" idx="13"/>
          </p:nvPr>
        </p:nvSpPr>
        <p:spPr>
          <a:xfrm>
            <a:off x="0" y="0"/>
            <a:ext cx="24384000" cy="13716000"/>
          </a:xfrm>
          <a:prstGeom prst="rect">
            <a:avLst/>
          </a:prstGeom>
        </p:spPr>
        <p:txBody>
          <a:bodyPr lIns="91439" tIns="45719" rIns="91439" bIns="45719" anchor="t">
            <a:noAutofit/>
          </a:bodyPr>
          <a:lstStyle/>
          <a:p>
            <a:pPr/>
          </a:p>
        </p:txBody>
      </p:sp>
      <p:sp>
        <p:nvSpPr>
          <p:cNvPr id="12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Blank">
    <p:spTree>
      <p:nvGrpSpPr>
        <p:cNvPr id="1" name=""/>
        <p:cNvGrpSpPr/>
        <p:nvPr/>
      </p:nvGrpSpPr>
      <p:grpSpPr>
        <a:xfrm>
          <a:off x="0" y="0"/>
          <a:ext cx="0" cy="0"/>
          <a:chOff x="0" y="0"/>
          <a:chExt cx="0" cy="0"/>
        </a:xfrm>
      </p:grpSpPr>
      <p:sp>
        <p:nvSpPr>
          <p:cNvPr id="1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0" showMasterPhAnim="1">
  <p:cSld name="Photo - Horizontal">
    <p:spTree>
      <p:nvGrpSpPr>
        <p:cNvPr id="1" name=""/>
        <p:cNvGrpSpPr/>
        <p:nvPr/>
      </p:nvGrpSpPr>
      <p:grpSpPr>
        <a:xfrm>
          <a:off x="0" y="0"/>
          <a:ext cx="0" cy="0"/>
          <a:chOff x="0" y="0"/>
          <a:chExt cx="0" cy="0"/>
        </a:xfrm>
      </p:grpSpPr>
      <p:sp>
        <p:nvSpPr>
          <p:cNvPr id="26" name="Line"/>
          <p:cNvSpPr/>
          <p:nvPr/>
        </p:nvSpPr>
        <p:spPr>
          <a:xfrm flipV="1">
            <a:off x="14989317" y="9919062"/>
            <a:ext cx="1" cy="231013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27" name="Line"/>
          <p:cNvSpPr/>
          <p:nvPr/>
        </p:nvSpPr>
        <p:spPr>
          <a:xfrm>
            <a:off x="952500" y="12801600"/>
            <a:ext cx="22498974"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28" name="Line"/>
          <p:cNvSpPr/>
          <p:nvPr/>
        </p:nvSpPr>
        <p:spPr>
          <a:xfrm>
            <a:off x="952500" y="9321800"/>
            <a:ext cx="22500035"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29" name="Line"/>
          <p:cNvSpPr/>
          <p:nvPr/>
        </p:nvSpPr>
        <p:spPr>
          <a:xfrm flipV="1">
            <a:off x="14989317" y="9919062"/>
            <a:ext cx="1" cy="231013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30" name="Lorem Ipsum Dolor"/>
          <p:cNvSpPr txBox="1"/>
          <p:nvPr>
            <p:ph type="body" sz="quarter" idx="13"/>
          </p:nvPr>
        </p:nvSpPr>
        <p:spPr>
          <a:xfrm>
            <a:off x="952500" y="8610600"/>
            <a:ext cx="13500100" cy="635000"/>
          </a:xfrm>
          <a:prstGeom prst="rect">
            <a:avLst/>
          </a:prstGeom>
        </p:spPr>
        <p:txBody>
          <a:bodyPr>
            <a:spAutoFit/>
          </a:bodyPr>
          <a:lstStyle>
            <a:lvl1pPr marL="0" indent="0">
              <a:lnSpc>
                <a:spcPct val="110000"/>
              </a:lnSpc>
              <a:spcBef>
                <a:spcPts val="0"/>
              </a:spcBef>
              <a:buClrTx/>
              <a:buSzTx/>
              <a:buFontTx/>
              <a:buNone/>
              <a:defRPr i="1" sz="3200"/>
            </a:lvl1pPr>
          </a:lstStyle>
          <a:p>
            <a:pPr/>
            <a:r>
              <a:t>Lorem Ipsum Dolor</a:t>
            </a:r>
          </a:p>
        </p:txBody>
      </p:sp>
      <p:sp>
        <p:nvSpPr>
          <p:cNvPr id="31" name="Image"/>
          <p:cNvSpPr/>
          <p:nvPr>
            <p:ph type="pic" idx="14"/>
          </p:nvPr>
        </p:nvSpPr>
        <p:spPr>
          <a:xfrm>
            <a:off x="950022" y="890804"/>
            <a:ext cx="22479001" cy="7327901"/>
          </a:xfrm>
          <a:prstGeom prst="rect">
            <a:avLst/>
          </a:prstGeom>
          <a:ln w="9525">
            <a:round/>
          </a:ln>
        </p:spPr>
        <p:txBody>
          <a:bodyPr lIns="91439" tIns="45719" rIns="91439" bIns="45719" anchor="t">
            <a:noAutofit/>
          </a:bodyPr>
          <a:lstStyle/>
          <a:p>
            <a:pPr/>
          </a:p>
        </p:txBody>
      </p:sp>
      <p:sp>
        <p:nvSpPr>
          <p:cNvPr id="32" name="Title Text"/>
          <p:cNvSpPr txBox="1"/>
          <p:nvPr>
            <p:ph type="title"/>
          </p:nvPr>
        </p:nvSpPr>
        <p:spPr>
          <a:xfrm>
            <a:off x="952500" y="9398000"/>
            <a:ext cx="13500100" cy="3340100"/>
          </a:xfrm>
          <a:prstGeom prst="rect">
            <a:avLst/>
          </a:prstGeom>
        </p:spPr>
        <p:txBody>
          <a:bodyPr/>
          <a:lstStyle>
            <a:lvl1pPr algn="l"/>
          </a:lstStyle>
          <a:p>
            <a:pPr/>
            <a:r>
              <a:t>Title Text</a:t>
            </a:r>
          </a:p>
        </p:txBody>
      </p:sp>
      <p:sp>
        <p:nvSpPr>
          <p:cNvPr id="33" name="Body Level One…"/>
          <p:cNvSpPr txBox="1"/>
          <p:nvPr>
            <p:ph type="body" sz="quarter" idx="1"/>
          </p:nvPr>
        </p:nvSpPr>
        <p:spPr>
          <a:xfrm>
            <a:off x="15532100" y="9398000"/>
            <a:ext cx="7950200" cy="3340100"/>
          </a:xfrm>
          <a:prstGeom prst="rect">
            <a:avLst/>
          </a:prstGeom>
        </p:spPr>
        <p:txBody>
          <a:bodyPr/>
          <a:lstStyle>
            <a:lvl1pPr marL="0" indent="0">
              <a:spcBef>
                <a:spcPts val="0"/>
              </a:spcBef>
              <a:buClrTx/>
              <a:buSzTx/>
              <a:buFontTx/>
              <a:buNone/>
              <a:defRPr sz="3200"/>
            </a:lvl1pPr>
            <a:lvl2pPr marL="0" indent="228600">
              <a:spcBef>
                <a:spcPts val="0"/>
              </a:spcBef>
              <a:buClrTx/>
              <a:buSzTx/>
              <a:buFontTx/>
              <a:buNone/>
              <a:defRPr sz="3200"/>
            </a:lvl2pPr>
            <a:lvl3pPr marL="0" indent="457200">
              <a:spcBef>
                <a:spcPts val="0"/>
              </a:spcBef>
              <a:buClrTx/>
              <a:buSzTx/>
              <a:buFontTx/>
              <a:buNone/>
              <a:defRPr sz="3200"/>
            </a:lvl3pPr>
            <a:lvl4pPr marL="0" indent="685800">
              <a:spcBef>
                <a:spcPts val="0"/>
              </a:spcBef>
              <a:buClrTx/>
              <a:buSzTx/>
              <a:buFontTx/>
              <a:buNone/>
              <a:defRPr sz="3200"/>
            </a:lvl4pPr>
            <a:lvl5pPr marL="0" indent="914400">
              <a:spcBef>
                <a:spcPts val="0"/>
              </a:spcBef>
              <a:buClrTx/>
              <a:buSzTx/>
              <a:buFont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3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Title - Center">
    <p:spTree>
      <p:nvGrpSpPr>
        <p:cNvPr id="1" name=""/>
        <p:cNvGrpSpPr/>
        <p:nvPr/>
      </p:nvGrpSpPr>
      <p:grpSpPr>
        <a:xfrm>
          <a:off x="0" y="0"/>
          <a:ext cx="0" cy="0"/>
          <a:chOff x="0" y="0"/>
          <a:chExt cx="0" cy="0"/>
        </a:xfrm>
      </p:grpSpPr>
      <p:sp>
        <p:nvSpPr>
          <p:cNvPr id="41" name="Title Text"/>
          <p:cNvSpPr txBox="1"/>
          <p:nvPr>
            <p:ph type="title"/>
          </p:nvPr>
        </p:nvSpPr>
        <p:spPr>
          <a:xfrm>
            <a:off x="952500" y="5194300"/>
            <a:ext cx="22479000" cy="3340100"/>
          </a:xfrm>
          <a:prstGeom prst="rect">
            <a:avLst/>
          </a:prstGeom>
        </p:spPr>
        <p:txBody>
          <a:bodyPr/>
          <a:lstStyle/>
          <a:p>
            <a:pPr/>
            <a:r>
              <a:t>Title Text</a:t>
            </a:r>
          </a:p>
        </p:txBody>
      </p:sp>
      <p:sp>
        <p:nvSpPr>
          <p:cNvPr id="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Photo - Vertical">
    <p:spTree>
      <p:nvGrpSpPr>
        <p:cNvPr id="1" name=""/>
        <p:cNvGrpSpPr/>
        <p:nvPr/>
      </p:nvGrpSpPr>
      <p:grpSpPr>
        <a:xfrm>
          <a:off x="0" y="0"/>
          <a:ext cx="0" cy="0"/>
          <a:chOff x="0" y="0"/>
          <a:chExt cx="0" cy="0"/>
        </a:xfrm>
      </p:grpSpPr>
      <p:sp>
        <p:nvSpPr>
          <p:cNvPr id="49" name="Line"/>
          <p:cNvSpPr/>
          <p:nvPr/>
        </p:nvSpPr>
        <p:spPr>
          <a:xfrm>
            <a:off x="952500" y="6858000"/>
            <a:ext cx="10643200"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50" name="Line"/>
          <p:cNvSpPr/>
          <p:nvPr/>
        </p:nvSpPr>
        <p:spPr>
          <a:xfrm>
            <a:off x="952500" y="3898900"/>
            <a:ext cx="10643093"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51" name="Lorem Ipsum Dolor"/>
          <p:cNvSpPr txBox="1"/>
          <p:nvPr>
            <p:ph type="body" sz="quarter" idx="13"/>
          </p:nvPr>
        </p:nvSpPr>
        <p:spPr>
          <a:xfrm>
            <a:off x="952500" y="3124200"/>
            <a:ext cx="10642600" cy="635000"/>
          </a:xfrm>
          <a:prstGeom prst="rect">
            <a:avLst/>
          </a:prstGeom>
        </p:spPr>
        <p:txBody>
          <a:bodyPr anchor="b">
            <a:spAutoFit/>
          </a:bodyPr>
          <a:lstStyle>
            <a:lvl1pPr marL="0" indent="0">
              <a:lnSpc>
                <a:spcPct val="110000"/>
              </a:lnSpc>
              <a:spcBef>
                <a:spcPts val="0"/>
              </a:spcBef>
              <a:buClrTx/>
              <a:buSzTx/>
              <a:buFontTx/>
              <a:buNone/>
              <a:defRPr i="1" sz="3200"/>
            </a:lvl1pPr>
          </a:lstStyle>
          <a:p>
            <a:pPr/>
            <a:r>
              <a:t>Lorem Ipsum Dolor</a:t>
            </a:r>
          </a:p>
        </p:txBody>
      </p:sp>
      <p:sp>
        <p:nvSpPr>
          <p:cNvPr id="52" name="Image"/>
          <p:cNvSpPr/>
          <p:nvPr>
            <p:ph type="pic" sz="half" idx="14"/>
          </p:nvPr>
        </p:nvSpPr>
        <p:spPr>
          <a:xfrm>
            <a:off x="12636120" y="949325"/>
            <a:ext cx="10541001" cy="11798300"/>
          </a:xfrm>
          <a:prstGeom prst="rect">
            <a:avLst/>
          </a:prstGeom>
          <a:ln w="9525">
            <a:round/>
          </a:ln>
        </p:spPr>
        <p:txBody>
          <a:bodyPr lIns="91439" tIns="45719" rIns="91439" bIns="45719" anchor="t">
            <a:noAutofit/>
          </a:bodyPr>
          <a:lstStyle/>
          <a:p>
            <a:pPr/>
          </a:p>
        </p:txBody>
      </p:sp>
      <p:sp>
        <p:nvSpPr>
          <p:cNvPr id="53" name="Title Text"/>
          <p:cNvSpPr txBox="1"/>
          <p:nvPr>
            <p:ph type="title"/>
          </p:nvPr>
        </p:nvSpPr>
        <p:spPr>
          <a:xfrm>
            <a:off x="952500" y="3975100"/>
            <a:ext cx="10642600" cy="2806700"/>
          </a:xfrm>
          <a:prstGeom prst="rect">
            <a:avLst/>
          </a:prstGeom>
        </p:spPr>
        <p:txBody>
          <a:bodyPr/>
          <a:lstStyle>
            <a:lvl1pPr algn="l">
              <a:defRPr sz="7800"/>
            </a:lvl1pPr>
          </a:lstStyle>
          <a:p>
            <a:pPr/>
            <a:r>
              <a:t>Title Text</a:t>
            </a:r>
          </a:p>
        </p:txBody>
      </p:sp>
      <p:sp>
        <p:nvSpPr>
          <p:cNvPr id="54" name="Body Level One…"/>
          <p:cNvSpPr txBox="1"/>
          <p:nvPr>
            <p:ph type="body" sz="quarter" idx="1"/>
          </p:nvPr>
        </p:nvSpPr>
        <p:spPr>
          <a:xfrm>
            <a:off x="952500" y="7086600"/>
            <a:ext cx="10642600" cy="5638800"/>
          </a:xfrm>
          <a:prstGeom prst="rect">
            <a:avLst/>
          </a:prstGeom>
        </p:spPr>
        <p:txBody>
          <a:bodyPr anchor="t"/>
          <a:lstStyle>
            <a:lvl1pPr marL="0" indent="0">
              <a:spcBef>
                <a:spcPts val="0"/>
              </a:spcBef>
              <a:buClrTx/>
              <a:buSzTx/>
              <a:buFontTx/>
              <a:buNone/>
              <a:defRPr sz="3200"/>
            </a:lvl1pPr>
            <a:lvl2pPr marL="0" indent="228600">
              <a:spcBef>
                <a:spcPts val="0"/>
              </a:spcBef>
              <a:buClrTx/>
              <a:buSzTx/>
              <a:buFontTx/>
              <a:buNone/>
              <a:defRPr sz="3200"/>
            </a:lvl2pPr>
            <a:lvl3pPr marL="0" indent="457200">
              <a:spcBef>
                <a:spcPts val="0"/>
              </a:spcBef>
              <a:buClrTx/>
              <a:buSzTx/>
              <a:buFontTx/>
              <a:buNone/>
              <a:defRPr sz="3200"/>
            </a:lvl3pPr>
            <a:lvl4pPr marL="0" indent="685800">
              <a:spcBef>
                <a:spcPts val="0"/>
              </a:spcBef>
              <a:buClrTx/>
              <a:buSzTx/>
              <a:buFontTx/>
              <a:buNone/>
              <a:defRPr sz="3200"/>
            </a:lvl4pPr>
            <a:lvl5pPr marL="0" indent="914400">
              <a:spcBef>
                <a:spcPts val="0"/>
              </a:spcBef>
              <a:buClrTx/>
              <a:buSzTx/>
              <a:buFont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5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62" name="Title Text"/>
          <p:cNvSpPr txBox="1"/>
          <p:nvPr>
            <p:ph type="title"/>
          </p:nvPr>
        </p:nvSpPr>
        <p:spPr>
          <a:prstGeom prst="rect">
            <a:avLst/>
          </a:prstGeom>
        </p:spPr>
        <p:txBody>
          <a:bodyPr/>
          <a:lstStyle/>
          <a:p>
            <a:pPr/>
            <a:r>
              <a:t>Title Text</a:t>
            </a:r>
          </a:p>
        </p:txBody>
      </p:sp>
      <p:sp>
        <p:nvSpPr>
          <p:cNvPr id="6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0" showMasterPhAnim="1">
  <p:cSld name="Title &amp; Bullets">
    <p:spTree>
      <p:nvGrpSpPr>
        <p:cNvPr id="1" name=""/>
        <p:cNvGrpSpPr/>
        <p:nvPr/>
      </p:nvGrpSpPr>
      <p:grpSpPr>
        <a:xfrm>
          <a:off x="0" y="0"/>
          <a:ext cx="0" cy="0"/>
          <a:chOff x="0" y="0"/>
          <a:chExt cx="0" cy="0"/>
        </a:xfrm>
      </p:grpSpPr>
      <p:sp>
        <p:nvSpPr>
          <p:cNvPr id="70" name="Line"/>
          <p:cNvSpPr/>
          <p:nvPr/>
        </p:nvSpPr>
        <p:spPr>
          <a:xfrm>
            <a:off x="952500" y="304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71" name="Line"/>
          <p:cNvSpPr/>
          <p:nvPr/>
        </p:nvSpPr>
        <p:spPr>
          <a:xfrm>
            <a:off x="952500" y="889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72" name="Title Text"/>
          <p:cNvSpPr txBox="1"/>
          <p:nvPr>
            <p:ph type="title"/>
          </p:nvPr>
        </p:nvSpPr>
        <p:spPr>
          <a:prstGeom prst="rect">
            <a:avLst/>
          </a:prstGeom>
        </p:spPr>
        <p:txBody>
          <a:bodyPr/>
          <a:lstStyle/>
          <a:p>
            <a:pPr/>
            <a:r>
              <a:t>Title Text</a:t>
            </a:r>
          </a:p>
        </p:txBody>
      </p:sp>
      <p:sp>
        <p:nvSpPr>
          <p:cNvPr id="73"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0" showMasterPhAnim="1">
  <p:cSld name="Title, Bullets &amp; Photo">
    <p:spTree>
      <p:nvGrpSpPr>
        <p:cNvPr id="1" name=""/>
        <p:cNvGrpSpPr/>
        <p:nvPr/>
      </p:nvGrpSpPr>
      <p:grpSpPr>
        <a:xfrm>
          <a:off x="0" y="0"/>
          <a:ext cx="0" cy="0"/>
          <a:chOff x="0" y="0"/>
          <a:chExt cx="0" cy="0"/>
        </a:xfrm>
      </p:grpSpPr>
      <p:sp>
        <p:nvSpPr>
          <p:cNvPr id="81" name="Line"/>
          <p:cNvSpPr/>
          <p:nvPr/>
        </p:nvSpPr>
        <p:spPr>
          <a:xfrm>
            <a:off x="952500" y="304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82" name="Line"/>
          <p:cNvSpPr/>
          <p:nvPr/>
        </p:nvSpPr>
        <p:spPr>
          <a:xfrm>
            <a:off x="952500" y="889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83" name="Image"/>
          <p:cNvSpPr/>
          <p:nvPr>
            <p:ph type="pic" sz="half" idx="13"/>
          </p:nvPr>
        </p:nvSpPr>
        <p:spPr>
          <a:xfrm>
            <a:off x="12636500" y="3736398"/>
            <a:ext cx="10795000" cy="8928101"/>
          </a:xfrm>
          <a:prstGeom prst="rect">
            <a:avLst/>
          </a:prstGeom>
          <a:ln w="9525">
            <a:round/>
          </a:ln>
        </p:spPr>
        <p:txBody>
          <a:bodyPr lIns="91439" tIns="45719" rIns="91439" bIns="45719" anchor="t">
            <a:noAutofit/>
          </a:bodyPr>
          <a:lstStyle/>
          <a:p>
            <a:pPr/>
          </a:p>
        </p:txBody>
      </p:sp>
      <p:sp>
        <p:nvSpPr>
          <p:cNvPr id="84" name="Title Text"/>
          <p:cNvSpPr txBox="1"/>
          <p:nvPr>
            <p:ph type="title"/>
          </p:nvPr>
        </p:nvSpPr>
        <p:spPr>
          <a:prstGeom prst="rect">
            <a:avLst/>
          </a:prstGeom>
        </p:spPr>
        <p:txBody>
          <a:bodyPr/>
          <a:lstStyle/>
          <a:p>
            <a:pPr/>
            <a:r>
              <a:t>Title Text</a:t>
            </a:r>
          </a:p>
        </p:txBody>
      </p:sp>
      <p:sp>
        <p:nvSpPr>
          <p:cNvPr id="85" name="Body Level One…"/>
          <p:cNvSpPr txBox="1"/>
          <p:nvPr>
            <p:ph type="body" sz="half" idx="1"/>
          </p:nvPr>
        </p:nvSpPr>
        <p:spPr>
          <a:xfrm>
            <a:off x="952500" y="3797300"/>
            <a:ext cx="10909300" cy="8928100"/>
          </a:xfrm>
          <a:prstGeom prst="rect">
            <a:avLst/>
          </a:prstGeom>
        </p:spPr>
        <p:txBody>
          <a:bodyPr/>
          <a:lstStyle>
            <a:lvl1pPr marL="508000" indent="-508000">
              <a:spcBef>
                <a:spcPts val="2500"/>
              </a:spcBef>
              <a:buSzPct val="65000"/>
              <a:defRPr sz="4200"/>
            </a:lvl1pPr>
            <a:lvl2pPr marL="1016000" indent="-508000">
              <a:spcBef>
                <a:spcPts val="2500"/>
              </a:spcBef>
              <a:buSzPct val="65000"/>
              <a:defRPr sz="4200"/>
            </a:lvl2pPr>
            <a:lvl3pPr marL="1524000" indent="-508000">
              <a:spcBef>
                <a:spcPts val="2500"/>
              </a:spcBef>
              <a:buSzPct val="65000"/>
              <a:defRPr sz="4200"/>
            </a:lvl3pPr>
            <a:lvl4pPr marL="2032000" indent="-508000">
              <a:spcBef>
                <a:spcPts val="2500"/>
              </a:spcBef>
              <a:buSzPct val="65000"/>
              <a:defRPr sz="4200"/>
            </a:lvl4pPr>
            <a:lvl5pPr marL="2540000" indent="-508000">
              <a:spcBef>
                <a:spcPts val="2500"/>
              </a:spcBef>
              <a:buSzPct val="65000"/>
              <a:defRPr sz="4200"/>
            </a:lvl5pPr>
          </a:lstStyle>
          <a:p>
            <a:pPr/>
            <a:r>
              <a:t>Body Level One</a:t>
            </a:r>
          </a:p>
          <a:p>
            <a:pPr lvl="1"/>
            <a:r>
              <a:t>Body Level Two</a:t>
            </a:r>
          </a:p>
          <a:p>
            <a:pPr lvl="2"/>
            <a:r>
              <a:t>Body Level Three</a:t>
            </a:r>
          </a:p>
          <a:p>
            <a:pPr lvl="3"/>
            <a:r>
              <a:t>Body Level Four</a:t>
            </a:r>
          </a:p>
          <a:p>
            <a:pPr lvl="4"/>
            <a:r>
              <a:t>Body Level Five</a:t>
            </a: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0" showMasterPhAnim="1">
  <p:cSld name="Bullets">
    <p:spTree>
      <p:nvGrpSpPr>
        <p:cNvPr id="1" name=""/>
        <p:cNvGrpSpPr/>
        <p:nvPr/>
      </p:nvGrpSpPr>
      <p:grpSpPr>
        <a:xfrm>
          <a:off x="0" y="0"/>
          <a:ext cx="0" cy="0"/>
          <a:chOff x="0" y="0"/>
          <a:chExt cx="0" cy="0"/>
        </a:xfrm>
      </p:grpSpPr>
      <p:sp>
        <p:nvSpPr>
          <p:cNvPr id="93" name="Body Level One…"/>
          <p:cNvSpPr txBox="1"/>
          <p:nvPr>
            <p:ph type="body" idx="1"/>
          </p:nvPr>
        </p:nvSpPr>
        <p:spPr>
          <a:xfrm>
            <a:off x="952500" y="1778000"/>
            <a:ext cx="22479000" cy="101473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0" showMasterPhAnim="1">
  <p:cSld name="Photo - 3 Up">
    <p:spTree>
      <p:nvGrpSpPr>
        <p:cNvPr id="1" name=""/>
        <p:cNvGrpSpPr/>
        <p:nvPr/>
      </p:nvGrpSpPr>
      <p:grpSpPr>
        <a:xfrm>
          <a:off x="0" y="0"/>
          <a:ext cx="0" cy="0"/>
          <a:chOff x="0" y="0"/>
          <a:chExt cx="0" cy="0"/>
        </a:xfrm>
      </p:grpSpPr>
      <p:sp>
        <p:nvSpPr>
          <p:cNvPr id="101" name="Image"/>
          <p:cNvSpPr/>
          <p:nvPr>
            <p:ph type="pic" sz="quarter" idx="13"/>
          </p:nvPr>
        </p:nvSpPr>
        <p:spPr>
          <a:xfrm>
            <a:off x="12562697" y="6787810"/>
            <a:ext cx="10725801" cy="5905501"/>
          </a:xfrm>
          <a:prstGeom prst="rect">
            <a:avLst/>
          </a:prstGeom>
          <a:ln w="9525">
            <a:round/>
          </a:ln>
        </p:spPr>
        <p:txBody>
          <a:bodyPr lIns="91439" tIns="45719" rIns="91439" bIns="45719" anchor="t">
            <a:noAutofit/>
          </a:bodyPr>
          <a:lstStyle/>
          <a:p>
            <a:pPr/>
          </a:p>
        </p:txBody>
      </p:sp>
      <p:sp>
        <p:nvSpPr>
          <p:cNvPr id="102" name="Image"/>
          <p:cNvSpPr/>
          <p:nvPr>
            <p:ph type="pic" sz="quarter" idx="14"/>
          </p:nvPr>
        </p:nvSpPr>
        <p:spPr>
          <a:xfrm>
            <a:off x="12568666" y="889000"/>
            <a:ext cx="10731501" cy="4953000"/>
          </a:xfrm>
          <a:prstGeom prst="rect">
            <a:avLst/>
          </a:prstGeom>
          <a:ln w="9525">
            <a:round/>
          </a:ln>
        </p:spPr>
        <p:txBody>
          <a:bodyPr lIns="91439" tIns="45719" rIns="91439" bIns="45719" anchor="t">
            <a:noAutofit/>
          </a:bodyPr>
          <a:lstStyle/>
          <a:p>
            <a:pPr/>
          </a:p>
        </p:txBody>
      </p:sp>
      <p:sp>
        <p:nvSpPr>
          <p:cNvPr id="103" name="Image"/>
          <p:cNvSpPr/>
          <p:nvPr>
            <p:ph type="pic" sz="half" idx="15"/>
          </p:nvPr>
        </p:nvSpPr>
        <p:spPr>
          <a:xfrm>
            <a:off x="873135" y="889000"/>
            <a:ext cx="10795001" cy="11811000"/>
          </a:xfrm>
          <a:prstGeom prst="rect">
            <a:avLst/>
          </a:prstGeom>
          <a:ln w="9525">
            <a:round/>
          </a:ln>
        </p:spPr>
        <p:txBody>
          <a:bodyPr lIns="91439" tIns="45719" rIns="91439" bIns="45719" anchor="t">
            <a:noAutofit/>
          </a:bodyPr>
          <a:lstStyle/>
          <a:p>
            <a:pPr/>
          </a:p>
        </p:txBody>
      </p:sp>
      <p:sp>
        <p:nvSpPr>
          <p:cNvPr id="1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Line"/>
          <p:cNvSpPr/>
          <p:nvPr/>
        </p:nvSpPr>
        <p:spPr>
          <a:xfrm>
            <a:off x="952500" y="30607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3" name="Line"/>
          <p:cNvSpPr/>
          <p:nvPr/>
        </p:nvSpPr>
        <p:spPr>
          <a:xfrm>
            <a:off x="952500" y="889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4" name="Title Text"/>
          <p:cNvSpPr txBox="1"/>
          <p:nvPr>
            <p:ph type="title"/>
          </p:nvPr>
        </p:nvSpPr>
        <p:spPr>
          <a:xfrm>
            <a:off x="952500" y="1143000"/>
            <a:ext cx="22479000" cy="1663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5" name="Body Level One…"/>
          <p:cNvSpPr txBox="1"/>
          <p:nvPr>
            <p:ph type="body" idx="1"/>
          </p:nvPr>
        </p:nvSpPr>
        <p:spPr>
          <a:xfrm>
            <a:off x="952500" y="3695700"/>
            <a:ext cx="22479000" cy="8572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6" name="Slide Number"/>
          <p:cNvSpPr txBox="1"/>
          <p:nvPr>
            <p:ph type="sldNum" sz="quarter" idx="2"/>
          </p:nvPr>
        </p:nvSpPr>
        <p:spPr>
          <a:xfrm>
            <a:off x="11976099" y="13017500"/>
            <a:ext cx="419101" cy="508000"/>
          </a:xfrm>
          <a:prstGeom prst="rect">
            <a:avLst/>
          </a:prstGeom>
          <a:ln w="12700">
            <a:miter lim="400000"/>
          </a:ln>
        </p:spPr>
        <p:txBody>
          <a:bodyPr wrap="none" lIns="50800" tIns="50800" rIns="50800" bIns="50800">
            <a:spAutoFit/>
          </a:bodyPr>
          <a:lstStyle>
            <a:lvl1pPr>
              <a:defRPr sz="2400">
                <a:solidFill>
                  <a:srgbClr val="4C4946"/>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transition xmlns:p14="http://schemas.microsoft.com/office/powerpoint/2010/main" spd="med" advClick="1"/>
  <p:txStyles>
    <p:titleStyle>
      <a:lvl1pPr marL="0" marR="0" indent="0" algn="ctr" defTabSz="825500" rtl="0" latinLnBrk="0">
        <a:lnSpc>
          <a:spcPct val="90000"/>
        </a:lnSpc>
        <a:spcBef>
          <a:spcPts val="2300"/>
        </a:spcBef>
        <a:spcAft>
          <a:spcPts val="0"/>
        </a:spcAft>
        <a:buClrTx/>
        <a:buSzTx/>
        <a:buFontTx/>
        <a:buNone/>
        <a:tabLst/>
        <a:defRPr b="0" baseline="0" cap="none" i="0" spc="0" strike="noStrike" sz="9800" u="none">
          <a:ln>
            <a:noFill/>
          </a:ln>
          <a:solidFill>
            <a:srgbClr val="D93E2B"/>
          </a:solidFill>
          <a:uFillTx/>
          <a:latin typeface="+mn-lt"/>
          <a:ea typeface="+mn-ea"/>
          <a:cs typeface="+mn-cs"/>
          <a:sym typeface="Bodoni SvtyTwo ITC TT-Book"/>
        </a:defRPr>
      </a:lvl1pPr>
      <a:lvl2pPr marL="0" marR="0" indent="228600" algn="ctr" defTabSz="825500" rtl="0" latinLnBrk="0">
        <a:lnSpc>
          <a:spcPct val="90000"/>
        </a:lnSpc>
        <a:spcBef>
          <a:spcPts val="2300"/>
        </a:spcBef>
        <a:spcAft>
          <a:spcPts val="0"/>
        </a:spcAft>
        <a:buClrTx/>
        <a:buSzTx/>
        <a:buFontTx/>
        <a:buNone/>
        <a:tabLst/>
        <a:defRPr b="0" baseline="0" cap="none" i="0" spc="0" strike="noStrike" sz="9800" u="none">
          <a:ln>
            <a:noFill/>
          </a:ln>
          <a:solidFill>
            <a:srgbClr val="D93E2B"/>
          </a:solidFill>
          <a:uFillTx/>
          <a:latin typeface="+mn-lt"/>
          <a:ea typeface="+mn-ea"/>
          <a:cs typeface="+mn-cs"/>
          <a:sym typeface="Bodoni SvtyTwo ITC TT-Book"/>
        </a:defRPr>
      </a:lvl2pPr>
      <a:lvl3pPr marL="0" marR="0" indent="457200" algn="ctr" defTabSz="825500" rtl="0" latinLnBrk="0">
        <a:lnSpc>
          <a:spcPct val="90000"/>
        </a:lnSpc>
        <a:spcBef>
          <a:spcPts val="2300"/>
        </a:spcBef>
        <a:spcAft>
          <a:spcPts val="0"/>
        </a:spcAft>
        <a:buClrTx/>
        <a:buSzTx/>
        <a:buFontTx/>
        <a:buNone/>
        <a:tabLst/>
        <a:defRPr b="0" baseline="0" cap="none" i="0" spc="0" strike="noStrike" sz="9800" u="none">
          <a:ln>
            <a:noFill/>
          </a:ln>
          <a:solidFill>
            <a:srgbClr val="D93E2B"/>
          </a:solidFill>
          <a:uFillTx/>
          <a:latin typeface="+mn-lt"/>
          <a:ea typeface="+mn-ea"/>
          <a:cs typeface="+mn-cs"/>
          <a:sym typeface="Bodoni SvtyTwo ITC TT-Book"/>
        </a:defRPr>
      </a:lvl3pPr>
      <a:lvl4pPr marL="0" marR="0" indent="685800" algn="ctr" defTabSz="825500" rtl="0" latinLnBrk="0">
        <a:lnSpc>
          <a:spcPct val="90000"/>
        </a:lnSpc>
        <a:spcBef>
          <a:spcPts val="2300"/>
        </a:spcBef>
        <a:spcAft>
          <a:spcPts val="0"/>
        </a:spcAft>
        <a:buClrTx/>
        <a:buSzTx/>
        <a:buFontTx/>
        <a:buNone/>
        <a:tabLst/>
        <a:defRPr b="0" baseline="0" cap="none" i="0" spc="0" strike="noStrike" sz="9800" u="none">
          <a:ln>
            <a:noFill/>
          </a:ln>
          <a:solidFill>
            <a:srgbClr val="D93E2B"/>
          </a:solidFill>
          <a:uFillTx/>
          <a:latin typeface="+mn-lt"/>
          <a:ea typeface="+mn-ea"/>
          <a:cs typeface="+mn-cs"/>
          <a:sym typeface="Bodoni SvtyTwo ITC TT-Book"/>
        </a:defRPr>
      </a:lvl4pPr>
      <a:lvl5pPr marL="0" marR="0" indent="914400" algn="ctr" defTabSz="825500" rtl="0" latinLnBrk="0">
        <a:lnSpc>
          <a:spcPct val="90000"/>
        </a:lnSpc>
        <a:spcBef>
          <a:spcPts val="2300"/>
        </a:spcBef>
        <a:spcAft>
          <a:spcPts val="0"/>
        </a:spcAft>
        <a:buClrTx/>
        <a:buSzTx/>
        <a:buFontTx/>
        <a:buNone/>
        <a:tabLst/>
        <a:defRPr b="0" baseline="0" cap="none" i="0" spc="0" strike="noStrike" sz="9800" u="none">
          <a:ln>
            <a:noFill/>
          </a:ln>
          <a:solidFill>
            <a:srgbClr val="D93E2B"/>
          </a:solidFill>
          <a:uFillTx/>
          <a:latin typeface="+mn-lt"/>
          <a:ea typeface="+mn-ea"/>
          <a:cs typeface="+mn-cs"/>
          <a:sym typeface="Bodoni SvtyTwo ITC TT-Book"/>
        </a:defRPr>
      </a:lvl5pPr>
      <a:lvl6pPr marL="0" marR="0" indent="1143000" algn="ctr" defTabSz="825500" rtl="0" latinLnBrk="0">
        <a:lnSpc>
          <a:spcPct val="90000"/>
        </a:lnSpc>
        <a:spcBef>
          <a:spcPts val="2300"/>
        </a:spcBef>
        <a:spcAft>
          <a:spcPts val="0"/>
        </a:spcAft>
        <a:buClrTx/>
        <a:buSzTx/>
        <a:buFontTx/>
        <a:buNone/>
        <a:tabLst/>
        <a:defRPr b="0" baseline="0" cap="none" i="0" spc="0" strike="noStrike" sz="9800" u="none">
          <a:ln>
            <a:noFill/>
          </a:ln>
          <a:solidFill>
            <a:srgbClr val="D93E2B"/>
          </a:solidFill>
          <a:uFillTx/>
          <a:latin typeface="+mn-lt"/>
          <a:ea typeface="+mn-ea"/>
          <a:cs typeface="+mn-cs"/>
          <a:sym typeface="Bodoni SvtyTwo ITC TT-Book"/>
        </a:defRPr>
      </a:lvl6pPr>
      <a:lvl7pPr marL="0" marR="0" indent="1371600" algn="ctr" defTabSz="825500" rtl="0" latinLnBrk="0">
        <a:lnSpc>
          <a:spcPct val="90000"/>
        </a:lnSpc>
        <a:spcBef>
          <a:spcPts val="2300"/>
        </a:spcBef>
        <a:spcAft>
          <a:spcPts val="0"/>
        </a:spcAft>
        <a:buClrTx/>
        <a:buSzTx/>
        <a:buFontTx/>
        <a:buNone/>
        <a:tabLst/>
        <a:defRPr b="0" baseline="0" cap="none" i="0" spc="0" strike="noStrike" sz="9800" u="none">
          <a:ln>
            <a:noFill/>
          </a:ln>
          <a:solidFill>
            <a:srgbClr val="D93E2B"/>
          </a:solidFill>
          <a:uFillTx/>
          <a:latin typeface="+mn-lt"/>
          <a:ea typeface="+mn-ea"/>
          <a:cs typeface="+mn-cs"/>
          <a:sym typeface="Bodoni SvtyTwo ITC TT-Book"/>
        </a:defRPr>
      </a:lvl7pPr>
      <a:lvl8pPr marL="0" marR="0" indent="1600200" algn="ctr" defTabSz="825500" rtl="0" latinLnBrk="0">
        <a:lnSpc>
          <a:spcPct val="90000"/>
        </a:lnSpc>
        <a:spcBef>
          <a:spcPts val="2300"/>
        </a:spcBef>
        <a:spcAft>
          <a:spcPts val="0"/>
        </a:spcAft>
        <a:buClrTx/>
        <a:buSzTx/>
        <a:buFontTx/>
        <a:buNone/>
        <a:tabLst/>
        <a:defRPr b="0" baseline="0" cap="none" i="0" spc="0" strike="noStrike" sz="9800" u="none">
          <a:ln>
            <a:noFill/>
          </a:ln>
          <a:solidFill>
            <a:srgbClr val="D93E2B"/>
          </a:solidFill>
          <a:uFillTx/>
          <a:latin typeface="+mn-lt"/>
          <a:ea typeface="+mn-ea"/>
          <a:cs typeface="+mn-cs"/>
          <a:sym typeface="Bodoni SvtyTwo ITC TT-Book"/>
        </a:defRPr>
      </a:lvl8pPr>
      <a:lvl9pPr marL="0" marR="0" indent="1828800" algn="ctr" defTabSz="825500" rtl="0" latinLnBrk="0">
        <a:lnSpc>
          <a:spcPct val="90000"/>
        </a:lnSpc>
        <a:spcBef>
          <a:spcPts val="2300"/>
        </a:spcBef>
        <a:spcAft>
          <a:spcPts val="0"/>
        </a:spcAft>
        <a:buClrTx/>
        <a:buSzTx/>
        <a:buFontTx/>
        <a:buNone/>
        <a:tabLst/>
        <a:defRPr b="0" baseline="0" cap="none" i="0" spc="0" strike="noStrike" sz="9800" u="none">
          <a:ln>
            <a:noFill/>
          </a:ln>
          <a:solidFill>
            <a:srgbClr val="D93E2B"/>
          </a:solidFill>
          <a:uFillTx/>
          <a:latin typeface="+mn-lt"/>
          <a:ea typeface="+mn-ea"/>
          <a:cs typeface="+mn-cs"/>
          <a:sym typeface="Bodoni SvtyTwo ITC TT-Book"/>
        </a:defRPr>
      </a:lvl9pPr>
    </p:titleStyle>
    <p:bodyStyle>
      <a:lvl1pPr marL="609600" marR="0" indent="-609600" algn="l" defTabSz="825500" rtl="0" latinLnBrk="0">
        <a:lnSpc>
          <a:spcPct val="100000"/>
        </a:lnSpc>
        <a:spcBef>
          <a:spcPts val="3400"/>
        </a:spcBef>
        <a:spcAft>
          <a:spcPts val="0"/>
        </a:spcAft>
        <a:buClr>
          <a:srgbClr val="929292"/>
        </a:buClr>
        <a:buSzPct val="60000"/>
        <a:buFont typeface="Zapf Dingbats"/>
        <a:buChar char="❖"/>
        <a:tabLst/>
        <a:defRPr b="0" baseline="0" cap="none" i="0" spc="0" strike="noStrike" sz="5000" u="none">
          <a:ln>
            <a:noFill/>
          </a:ln>
          <a:solidFill>
            <a:srgbClr val="414141"/>
          </a:solidFill>
          <a:uFillTx/>
          <a:latin typeface="Palatino"/>
          <a:ea typeface="Palatino"/>
          <a:cs typeface="Palatino"/>
          <a:sym typeface="Palatino"/>
        </a:defRPr>
      </a:lvl1pPr>
      <a:lvl2pPr marL="1219200" marR="0" indent="-609600" algn="l" defTabSz="825500" rtl="0" latinLnBrk="0">
        <a:lnSpc>
          <a:spcPct val="100000"/>
        </a:lnSpc>
        <a:spcBef>
          <a:spcPts val="3400"/>
        </a:spcBef>
        <a:spcAft>
          <a:spcPts val="0"/>
        </a:spcAft>
        <a:buClr>
          <a:srgbClr val="929292"/>
        </a:buClr>
        <a:buSzPct val="60000"/>
        <a:buFont typeface="Zapf Dingbats"/>
        <a:buChar char="❖"/>
        <a:tabLst/>
        <a:defRPr b="0" baseline="0" cap="none" i="0" spc="0" strike="noStrike" sz="5000" u="none">
          <a:ln>
            <a:noFill/>
          </a:ln>
          <a:solidFill>
            <a:srgbClr val="414141"/>
          </a:solidFill>
          <a:uFillTx/>
          <a:latin typeface="Palatino"/>
          <a:ea typeface="Palatino"/>
          <a:cs typeface="Palatino"/>
          <a:sym typeface="Palatino"/>
        </a:defRPr>
      </a:lvl2pPr>
      <a:lvl3pPr marL="1828800" marR="0" indent="-609600" algn="l" defTabSz="825500" rtl="0" latinLnBrk="0">
        <a:lnSpc>
          <a:spcPct val="100000"/>
        </a:lnSpc>
        <a:spcBef>
          <a:spcPts val="3400"/>
        </a:spcBef>
        <a:spcAft>
          <a:spcPts val="0"/>
        </a:spcAft>
        <a:buClr>
          <a:srgbClr val="929292"/>
        </a:buClr>
        <a:buSzPct val="60000"/>
        <a:buFont typeface="Zapf Dingbats"/>
        <a:buChar char="❖"/>
        <a:tabLst/>
        <a:defRPr b="0" baseline="0" cap="none" i="0" spc="0" strike="noStrike" sz="5000" u="none">
          <a:ln>
            <a:noFill/>
          </a:ln>
          <a:solidFill>
            <a:srgbClr val="414141"/>
          </a:solidFill>
          <a:uFillTx/>
          <a:latin typeface="Palatino"/>
          <a:ea typeface="Palatino"/>
          <a:cs typeface="Palatino"/>
          <a:sym typeface="Palatino"/>
        </a:defRPr>
      </a:lvl3pPr>
      <a:lvl4pPr marL="2438400" marR="0" indent="-609600" algn="l" defTabSz="825500" rtl="0" latinLnBrk="0">
        <a:lnSpc>
          <a:spcPct val="100000"/>
        </a:lnSpc>
        <a:spcBef>
          <a:spcPts val="3400"/>
        </a:spcBef>
        <a:spcAft>
          <a:spcPts val="0"/>
        </a:spcAft>
        <a:buClr>
          <a:srgbClr val="929292"/>
        </a:buClr>
        <a:buSzPct val="60000"/>
        <a:buFont typeface="Zapf Dingbats"/>
        <a:buChar char="❖"/>
        <a:tabLst/>
        <a:defRPr b="0" baseline="0" cap="none" i="0" spc="0" strike="noStrike" sz="5000" u="none">
          <a:ln>
            <a:noFill/>
          </a:ln>
          <a:solidFill>
            <a:srgbClr val="414141"/>
          </a:solidFill>
          <a:uFillTx/>
          <a:latin typeface="Palatino"/>
          <a:ea typeface="Palatino"/>
          <a:cs typeface="Palatino"/>
          <a:sym typeface="Palatino"/>
        </a:defRPr>
      </a:lvl4pPr>
      <a:lvl5pPr marL="3048000" marR="0" indent="-609600" algn="l" defTabSz="825500" rtl="0" latinLnBrk="0">
        <a:lnSpc>
          <a:spcPct val="100000"/>
        </a:lnSpc>
        <a:spcBef>
          <a:spcPts val="3400"/>
        </a:spcBef>
        <a:spcAft>
          <a:spcPts val="0"/>
        </a:spcAft>
        <a:buClr>
          <a:srgbClr val="929292"/>
        </a:buClr>
        <a:buSzPct val="60000"/>
        <a:buFont typeface="Zapf Dingbats"/>
        <a:buChar char="❖"/>
        <a:tabLst/>
        <a:defRPr b="0" baseline="0" cap="none" i="0" spc="0" strike="noStrike" sz="5000" u="none">
          <a:ln>
            <a:noFill/>
          </a:ln>
          <a:solidFill>
            <a:srgbClr val="414141"/>
          </a:solidFill>
          <a:uFillTx/>
          <a:latin typeface="Palatino"/>
          <a:ea typeface="Palatino"/>
          <a:cs typeface="Palatino"/>
          <a:sym typeface="Palatino"/>
        </a:defRPr>
      </a:lvl5pPr>
      <a:lvl6pPr marL="3657600" marR="0" indent="-609600" algn="l" defTabSz="825500" rtl="0" latinLnBrk="0">
        <a:lnSpc>
          <a:spcPct val="100000"/>
        </a:lnSpc>
        <a:spcBef>
          <a:spcPts val="3400"/>
        </a:spcBef>
        <a:spcAft>
          <a:spcPts val="0"/>
        </a:spcAft>
        <a:buClr>
          <a:srgbClr val="929292"/>
        </a:buClr>
        <a:buSzPct val="60000"/>
        <a:buFont typeface="Zapf Dingbats"/>
        <a:buChar char="❖"/>
        <a:tabLst/>
        <a:defRPr b="0" baseline="0" cap="none" i="0" spc="0" strike="noStrike" sz="5000" u="none">
          <a:ln>
            <a:noFill/>
          </a:ln>
          <a:solidFill>
            <a:srgbClr val="414141"/>
          </a:solidFill>
          <a:uFillTx/>
          <a:latin typeface="Palatino"/>
          <a:ea typeface="Palatino"/>
          <a:cs typeface="Palatino"/>
          <a:sym typeface="Palatino"/>
        </a:defRPr>
      </a:lvl6pPr>
      <a:lvl7pPr marL="4267200" marR="0" indent="-609600" algn="l" defTabSz="825500" rtl="0" latinLnBrk="0">
        <a:lnSpc>
          <a:spcPct val="100000"/>
        </a:lnSpc>
        <a:spcBef>
          <a:spcPts val="3400"/>
        </a:spcBef>
        <a:spcAft>
          <a:spcPts val="0"/>
        </a:spcAft>
        <a:buClr>
          <a:srgbClr val="929292"/>
        </a:buClr>
        <a:buSzPct val="60000"/>
        <a:buFont typeface="Zapf Dingbats"/>
        <a:buChar char="❖"/>
        <a:tabLst/>
        <a:defRPr b="0" baseline="0" cap="none" i="0" spc="0" strike="noStrike" sz="5000" u="none">
          <a:ln>
            <a:noFill/>
          </a:ln>
          <a:solidFill>
            <a:srgbClr val="414141"/>
          </a:solidFill>
          <a:uFillTx/>
          <a:latin typeface="Palatino"/>
          <a:ea typeface="Palatino"/>
          <a:cs typeface="Palatino"/>
          <a:sym typeface="Palatino"/>
        </a:defRPr>
      </a:lvl7pPr>
      <a:lvl8pPr marL="4876800" marR="0" indent="-609600" algn="l" defTabSz="825500" rtl="0" latinLnBrk="0">
        <a:lnSpc>
          <a:spcPct val="100000"/>
        </a:lnSpc>
        <a:spcBef>
          <a:spcPts val="3400"/>
        </a:spcBef>
        <a:spcAft>
          <a:spcPts val="0"/>
        </a:spcAft>
        <a:buClr>
          <a:srgbClr val="929292"/>
        </a:buClr>
        <a:buSzPct val="60000"/>
        <a:buFont typeface="Zapf Dingbats"/>
        <a:buChar char="❖"/>
        <a:tabLst/>
        <a:defRPr b="0" baseline="0" cap="none" i="0" spc="0" strike="noStrike" sz="5000" u="none">
          <a:ln>
            <a:noFill/>
          </a:ln>
          <a:solidFill>
            <a:srgbClr val="414141"/>
          </a:solidFill>
          <a:uFillTx/>
          <a:latin typeface="Palatino"/>
          <a:ea typeface="Palatino"/>
          <a:cs typeface="Palatino"/>
          <a:sym typeface="Palatino"/>
        </a:defRPr>
      </a:lvl8pPr>
      <a:lvl9pPr marL="5486400" marR="0" indent="-609600" algn="l" defTabSz="825500" rtl="0" latinLnBrk="0">
        <a:lnSpc>
          <a:spcPct val="100000"/>
        </a:lnSpc>
        <a:spcBef>
          <a:spcPts val="3400"/>
        </a:spcBef>
        <a:spcAft>
          <a:spcPts val="0"/>
        </a:spcAft>
        <a:buClr>
          <a:srgbClr val="929292"/>
        </a:buClr>
        <a:buSzPct val="60000"/>
        <a:buFont typeface="Zapf Dingbats"/>
        <a:buChar char="❖"/>
        <a:tabLst/>
        <a:defRPr b="0" baseline="0" cap="none" i="0" spc="0" strike="noStrike" sz="5000" u="none">
          <a:ln>
            <a:noFill/>
          </a:ln>
          <a:solidFill>
            <a:srgbClr val="414141"/>
          </a:solidFill>
          <a:uFillTx/>
          <a:latin typeface="Palatino"/>
          <a:ea typeface="Palatino"/>
          <a:cs typeface="Palatino"/>
          <a:sym typeface="Palatino"/>
        </a:defRPr>
      </a:lvl9pPr>
    </p:bodyStyle>
    <p:otherStyle>
      <a:lvl1pPr marL="0" marR="0" indent="0" algn="ctr" defTabSz="82550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Palatino"/>
        </a:defRPr>
      </a:lvl1pPr>
      <a:lvl2pPr marL="0" marR="0" indent="228600" algn="ctr" defTabSz="82550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Palatino"/>
        </a:defRPr>
      </a:lvl2pPr>
      <a:lvl3pPr marL="0" marR="0" indent="457200" algn="ctr" defTabSz="82550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Palatino"/>
        </a:defRPr>
      </a:lvl3pPr>
      <a:lvl4pPr marL="0" marR="0" indent="685800" algn="ctr" defTabSz="82550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Palatino"/>
        </a:defRPr>
      </a:lvl4pPr>
      <a:lvl5pPr marL="0" marR="0" indent="914400" algn="ctr" defTabSz="82550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Palatino"/>
        </a:defRPr>
      </a:lvl5pPr>
      <a:lvl6pPr marL="0" marR="0" indent="1143000" algn="ctr" defTabSz="82550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Palatino"/>
        </a:defRPr>
      </a:lvl6pPr>
      <a:lvl7pPr marL="0" marR="0" indent="1371600" algn="ctr" defTabSz="82550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Palatino"/>
        </a:defRPr>
      </a:lvl7pPr>
      <a:lvl8pPr marL="0" marR="0" indent="1600200" algn="ctr" defTabSz="82550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Palatino"/>
        </a:defRPr>
      </a:lvl8pPr>
      <a:lvl9pPr marL="0" marR="0" indent="1828800" algn="ctr" defTabSz="82550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Palatino"/>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jpe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jpe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3.png"/><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jpe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jpe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 Id="rId3" Type="http://schemas.openxmlformats.org/officeDocument/2006/relationships/image" Target="../media/image8.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37" name="VAS Group"/>
          <p:cNvSpPr txBox="1"/>
          <p:nvPr>
            <p:ph type="body" idx="13"/>
          </p:nvPr>
        </p:nvSpPr>
        <p:spPr>
          <a:xfrm>
            <a:off x="952500" y="8540749"/>
            <a:ext cx="13500100" cy="774701"/>
          </a:xfrm>
          <a:prstGeom prst="rect">
            <a:avLst/>
          </a:prstGeom>
        </p:spPr>
        <p:txBody>
          <a:bodyPr/>
          <a:lstStyle>
            <a:lvl1pPr>
              <a:defRPr sz="4000">
                <a:solidFill>
                  <a:srgbClr val="005493"/>
                </a:solidFill>
              </a:defRPr>
            </a:lvl1pPr>
          </a:lstStyle>
          <a:p>
            <a:pPr/>
            <a:r>
              <a:t>VAS Group</a:t>
            </a:r>
          </a:p>
        </p:txBody>
      </p:sp>
      <p:sp>
        <p:nvSpPr>
          <p:cNvPr id="138" name="Masaccio - Monitoring for urbAn Safety with the IoT"/>
          <p:cNvSpPr txBox="1"/>
          <p:nvPr>
            <p:ph type="title"/>
          </p:nvPr>
        </p:nvSpPr>
        <p:spPr>
          <a:prstGeom prst="rect">
            <a:avLst/>
          </a:prstGeom>
        </p:spPr>
        <p:txBody>
          <a:bodyPr/>
          <a:lstStyle>
            <a:lvl1pPr defTabSz="767715">
              <a:spcBef>
                <a:spcPts val="2100"/>
              </a:spcBef>
              <a:defRPr sz="9114">
                <a:solidFill>
                  <a:srgbClr val="005493"/>
                </a:solidFill>
                <a:latin typeface="Palatino"/>
                <a:ea typeface="Palatino"/>
                <a:cs typeface="Palatino"/>
                <a:sym typeface="Palatino"/>
              </a:defRPr>
            </a:lvl1pPr>
          </a:lstStyle>
          <a:p>
            <a:pPr/>
            <a:r>
              <a:t>Masaccio - Monitoring for urbAn Safety with the IoT</a:t>
            </a:r>
          </a:p>
        </p:txBody>
      </p:sp>
      <p:sp>
        <p:nvSpPr>
          <p:cNvPr id="139" name="Valentina Cecchini - mat.: 255596…"/>
          <p:cNvSpPr txBox="1"/>
          <p:nvPr>
            <p:ph type="body" sz="quarter" idx="1"/>
          </p:nvPr>
        </p:nvSpPr>
        <p:spPr>
          <a:xfrm>
            <a:off x="15671800" y="9398000"/>
            <a:ext cx="7950200" cy="3340100"/>
          </a:xfrm>
          <a:prstGeom prst="rect">
            <a:avLst/>
          </a:prstGeom>
        </p:spPr>
        <p:txBody>
          <a:bodyPr/>
          <a:lstStyle/>
          <a:p>
            <a:pPr>
              <a:defRPr>
                <a:solidFill>
                  <a:srgbClr val="005493"/>
                </a:solidFill>
              </a:defRPr>
            </a:pPr>
            <a:r>
              <a:t>Valentina Cecchini - mat.: 255596 </a:t>
            </a:r>
          </a:p>
          <a:p>
            <a:pPr>
              <a:defRPr>
                <a:solidFill>
                  <a:srgbClr val="005493"/>
                </a:solidFill>
              </a:defRPr>
            </a:pPr>
          </a:p>
          <a:p>
            <a:pPr>
              <a:defRPr>
                <a:solidFill>
                  <a:srgbClr val="005493"/>
                </a:solidFill>
              </a:defRPr>
            </a:pPr>
            <a:r>
              <a:t>Andrea Perelli - mat.: 254758</a:t>
            </a:r>
          </a:p>
          <a:p>
            <a:pPr>
              <a:defRPr>
                <a:solidFill>
                  <a:srgbClr val="005493"/>
                </a:solidFill>
              </a:defRPr>
            </a:pPr>
          </a:p>
          <a:p>
            <a:pPr>
              <a:defRPr>
                <a:solidFill>
                  <a:srgbClr val="005493"/>
                </a:solidFill>
              </a:defRPr>
            </a:pPr>
            <a:r>
              <a:t>Stefano Valentini - mat.: 254825</a:t>
            </a:r>
          </a:p>
        </p:txBody>
      </p:sp>
      <p:pic>
        <p:nvPicPr>
          <p:cNvPr id="140" name="smart-city-xhdpi.jpg" descr="smart-city-xhdpi.jpg"/>
          <p:cNvPicPr>
            <a:picLocks noChangeAspect="1"/>
          </p:cNvPicPr>
          <p:nvPr/>
        </p:nvPicPr>
        <p:blipFill>
          <a:blip r:embed="rId2">
            <a:extLst/>
          </a:blip>
          <a:stretch>
            <a:fillRect/>
          </a:stretch>
        </p:blipFill>
        <p:spPr>
          <a:xfrm>
            <a:off x="4952404" y="1274105"/>
            <a:ext cx="14499166" cy="5630510"/>
          </a:xfrm>
          <a:prstGeom prst="rect">
            <a:avLst/>
          </a:prstGeom>
          <a:ln w="25400">
            <a:miter lim="400000"/>
          </a:ln>
          <a:effectLst>
            <a:reflection blurRad="0" stA="49938" stPos="0" endA="0" endPos="40000" dist="0" dir="5400000" fadeDir="5400000" sx="100000" sy="-100000" kx="0" ky="0" algn="bl" rotWithShape="0"/>
          </a:effectLst>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78" name="Implemented Service (D2) - Storing"/>
          <p:cNvSpPr txBox="1"/>
          <p:nvPr>
            <p:ph type="title"/>
          </p:nvPr>
        </p:nvSpPr>
        <p:spPr>
          <a:prstGeom prst="rect">
            <a:avLst/>
          </a:prstGeom>
        </p:spPr>
        <p:txBody>
          <a:bodyPr/>
          <a:lstStyle>
            <a:lvl1pPr defTabSz="775969">
              <a:spcBef>
                <a:spcPts val="2100"/>
              </a:spcBef>
              <a:defRPr sz="9212">
                <a:solidFill>
                  <a:srgbClr val="005493"/>
                </a:solidFill>
                <a:latin typeface="Palatino"/>
                <a:ea typeface="Palatino"/>
                <a:cs typeface="Palatino"/>
                <a:sym typeface="Palatino"/>
              </a:defRPr>
            </a:lvl1pPr>
          </a:lstStyle>
          <a:p>
            <a:pPr/>
            <a:r>
              <a:t>Implemented Service (D2) - Storing</a:t>
            </a:r>
          </a:p>
        </p:txBody>
      </p:sp>
      <p:sp>
        <p:nvSpPr>
          <p:cNvPr id="179" name="This is the procedure that is responsible to the collection of the sensed data and the storing on the databases.…"/>
          <p:cNvSpPr txBox="1"/>
          <p:nvPr>
            <p:ph type="body" sz="half" idx="1"/>
          </p:nvPr>
        </p:nvSpPr>
        <p:spPr>
          <a:prstGeom prst="rect">
            <a:avLst/>
          </a:prstGeom>
        </p:spPr>
        <p:txBody>
          <a:bodyPr anchor="t"/>
          <a:lstStyle/>
          <a:p>
            <a:pPr marL="0" marR="457200" indent="0" defTabSz="457200">
              <a:spcBef>
                <a:spcPts val="0"/>
              </a:spcBef>
              <a:buClrTx/>
              <a:buSzTx/>
              <a:buFontTx/>
              <a:buNone/>
              <a:defRPr sz="4800">
                <a:solidFill>
                  <a:srgbClr val="005493"/>
                </a:solidFill>
              </a:defRPr>
            </a:pPr>
            <a:r>
              <a:t>This is the procedure that is responsible to the </a:t>
            </a:r>
            <a:r>
              <a:rPr u="sng"/>
              <a:t>collection</a:t>
            </a:r>
            <a:r>
              <a:t> of the sensed data and the </a:t>
            </a:r>
            <a:r>
              <a:rPr u="sng"/>
              <a:t>storing</a:t>
            </a:r>
            <a:r>
              <a:t> on the databases.</a:t>
            </a:r>
          </a:p>
          <a:p>
            <a:pPr marL="0" marR="457200" indent="0" defTabSz="457200">
              <a:spcBef>
                <a:spcPts val="0"/>
              </a:spcBef>
              <a:buClrTx/>
              <a:buSzTx/>
              <a:buFontTx/>
              <a:buNone/>
              <a:defRPr sz="4800">
                <a:solidFill>
                  <a:srgbClr val="005493"/>
                </a:solidFill>
              </a:defRPr>
            </a:pPr>
            <a:r>
              <a:t>We decided to first implement this feature because it is the core functionality on which all the other ones are based on. </a:t>
            </a:r>
          </a:p>
          <a:p>
            <a:pPr marL="0" marR="457200" indent="0" defTabSz="457200">
              <a:spcBef>
                <a:spcPts val="0"/>
              </a:spcBef>
              <a:buClrTx/>
              <a:buSzTx/>
              <a:buFontTx/>
              <a:buNone/>
              <a:defRPr sz="4800">
                <a:solidFill>
                  <a:srgbClr val="005493"/>
                </a:solidFill>
              </a:defRPr>
            </a:pPr>
            <a:r>
              <a:t>This allowed us to test the performance/usability/behavior of the system.</a:t>
            </a:r>
          </a:p>
        </p:txBody>
      </p:sp>
      <p:pic>
        <p:nvPicPr>
          <p:cNvPr id="180" name="sequence_storing2.png" descr="sequence_storing2.png"/>
          <p:cNvPicPr>
            <a:picLocks noChangeAspect="1"/>
          </p:cNvPicPr>
          <p:nvPr/>
        </p:nvPicPr>
        <p:blipFill>
          <a:blip r:embed="rId2">
            <a:extLst/>
          </a:blip>
          <a:stretch>
            <a:fillRect/>
          </a:stretch>
        </p:blipFill>
        <p:spPr>
          <a:xfrm>
            <a:off x="12300818" y="3866700"/>
            <a:ext cx="11466364" cy="87893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178"/>
                                        </p:tgtEl>
                                        <p:attrNameLst>
                                          <p:attrName>style.visibility</p:attrName>
                                        </p:attrNameLst>
                                      </p:cBhvr>
                                      <p:to>
                                        <p:strVal val="visible"/>
                                      </p:to>
                                    </p:set>
                                    <p:anim calcmode="lin" valueType="num">
                                      <p:cBhvr>
                                        <p:cTn id="7" dur="700" fill="hold"/>
                                        <p:tgtEl>
                                          <p:spTgt spid="178"/>
                                        </p:tgtEl>
                                        <p:attrNameLst>
                                          <p:attrName>ppt_w</p:attrName>
                                        </p:attrNameLst>
                                      </p:cBhvr>
                                      <p:tavLst>
                                        <p:tav tm="0">
                                          <p:val>
                                            <p:fltVal val="0"/>
                                          </p:val>
                                        </p:tav>
                                        <p:tav tm="100000">
                                          <p:val>
                                            <p:strVal val="#ppt_w"/>
                                          </p:val>
                                        </p:tav>
                                      </p:tavLst>
                                    </p:anim>
                                    <p:anim calcmode="lin" valueType="num">
                                      <p:cBhvr>
                                        <p:cTn id="8" dur="700" fill="hold"/>
                                        <p:tgtEl>
                                          <p:spTgt spid="178"/>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32" presetID="4" grpId="2" fill="hold">
                                  <p:stCondLst>
                                    <p:cond delay="0"/>
                                  </p:stCondLst>
                                  <p:iterate type="el" backwards="0">
                                    <p:tmAbs val="0"/>
                                  </p:iterate>
                                  <p:childTnLst>
                                    <p:set>
                                      <p:cBhvr>
                                        <p:cTn id="12" fill="hold"/>
                                        <p:tgtEl>
                                          <p:spTgt spid="180"/>
                                        </p:tgtEl>
                                        <p:attrNameLst>
                                          <p:attrName>style.visibility</p:attrName>
                                        </p:attrNameLst>
                                      </p:cBhvr>
                                      <p:to>
                                        <p:strVal val="visible"/>
                                      </p:to>
                                    </p:set>
                                    <p:animEffect filter="box(out)" transition="in">
                                      <p:cBhvr>
                                        <p:cTn id="13" dur="700"/>
                                        <p:tgtEl>
                                          <p:spTgt spid="180"/>
                                        </p:tgtEl>
                                      </p:cBhvr>
                                    </p:animEffect>
                                  </p:childTnLst>
                                </p:cTn>
                              </p:par>
                            </p:childTnLst>
                          </p:cTn>
                        </p:par>
                      </p:childTnLst>
                    </p:cTn>
                  </p:par>
                  <p:par>
                    <p:cTn id="14" fill="hold">
                      <p:stCondLst>
                        <p:cond delay="indefinite"/>
                      </p:stCondLst>
                      <p:childTnLst>
                        <p:par>
                          <p:cTn id="15" fill="hold">
                            <p:stCondLst>
                              <p:cond delay="0"/>
                            </p:stCondLst>
                            <p:childTnLst>
                              <p:par>
                                <p:cTn id="16" presetClass="entr" nodeType="clickEffect" presetSubtype="8" presetID="2" grpId="3" fill="hold">
                                  <p:stCondLst>
                                    <p:cond delay="0"/>
                                  </p:stCondLst>
                                  <p:iterate type="el" backwards="0">
                                    <p:tmAbs val="0"/>
                                  </p:iterate>
                                  <p:childTnLst>
                                    <p:set>
                                      <p:cBhvr>
                                        <p:cTn id="17" fill="hold"/>
                                        <p:tgtEl>
                                          <p:spTgt spid="179"/>
                                        </p:tgtEl>
                                        <p:attrNameLst>
                                          <p:attrName>style.visibility</p:attrName>
                                        </p:attrNameLst>
                                      </p:cBhvr>
                                      <p:to>
                                        <p:strVal val="visible"/>
                                      </p:to>
                                    </p:set>
                                    <p:anim calcmode="lin" valueType="num">
                                      <p:cBhvr>
                                        <p:cTn id="18" dur="1000" fill="hold"/>
                                        <p:tgtEl>
                                          <p:spTgt spid="179"/>
                                        </p:tgtEl>
                                        <p:attrNameLst>
                                          <p:attrName>ppt_x</p:attrName>
                                        </p:attrNameLst>
                                      </p:cBhvr>
                                      <p:tavLst>
                                        <p:tav tm="0">
                                          <p:val>
                                            <p:strVal val="0-#ppt_w/2"/>
                                          </p:val>
                                        </p:tav>
                                        <p:tav tm="100000">
                                          <p:val>
                                            <p:strVal val="#ppt_x"/>
                                          </p:val>
                                        </p:tav>
                                      </p:tavLst>
                                    </p:anim>
                                    <p:anim calcmode="lin" valueType="num">
                                      <p:cBhvr>
                                        <p:cTn id="19" dur="1000" fill="hold"/>
                                        <p:tgtEl>
                                          <p:spTgt spid="17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78" grpId="1"/>
      <p:bldP build="whole" bldLvl="1" animBg="1" rev="0" advAuto="0" spid="180" grpId="2"/>
      <p:bldP build="whole" bldLvl="1" animBg="1" rev="0" advAuto="0" spid="179" grpId="3"/>
    </p:bldLst>
  </p:timing>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82" name="Implemented Service (D3) - Actuation"/>
          <p:cNvSpPr txBox="1"/>
          <p:nvPr>
            <p:ph type="title"/>
          </p:nvPr>
        </p:nvSpPr>
        <p:spPr>
          <a:prstGeom prst="rect">
            <a:avLst/>
          </a:prstGeom>
        </p:spPr>
        <p:txBody>
          <a:bodyPr/>
          <a:lstStyle>
            <a:lvl1pPr defTabSz="775969">
              <a:spcBef>
                <a:spcPts val="2100"/>
              </a:spcBef>
              <a:defRPr sz="9212">
                <a:solidFill>
                  <a:srgbClr val="005493"/>
                </a:solidFill>
                <a:latin typeface="Palatino"/>
                <a:ea typeface="Palatino"/>
                <a:cs typeface="Palatino"/>
                <a:sym typeface="Palatino"/>
              </a:defRPr>
            </a:lvl1pPr>
          </a:lstStyle>
          <a:p>
            <a:pPr/>
            <a:r>
              <a:t>Implemented Service (D3) - Actuation</a:t>
            </a:r>
          </a:p>
        </p:txBody>
      </p:sp>
      <p:sp>
        <p:nvSpPr>
          <p:cNvPr id="183" name="The actuation service consists of the triggering of some actuators when a certain sensor senses a certain event (e.g. a user slides his card on a card reader → the door opens).…"/>
          <p:cNvSpPr txBox="1"/>
          <p:nvPr>
            <p:ph type="body" sz="half" idx="1"/>
          </p:nvPr>
        </p:nvSpPr>
        <p:spPr>
          <a:xfrm>
            <a:off x="2005695" y="3976687"/>
            <a:ext cx="10909301" cy="8928101"/>
          </a:xfrm>
          <a:prstGeom prst="rect">
            <a:avLst/>
          </a:prstGeom>
        </p:spPr>
        <p:txBody>
          <a:bodyPr/>
          <a:lstStyle/>
          <a:p>
            <a:pPr marL="0" marR="457200" indent="0" algn="just" defTabSz="457200">
              <a:spcBef>
                <a:spcPts val="0"/>
              </a:spcBef>
              <a:buClrTx/>
              <a:buSzTx/>
              <a:buFontTx/>
              <a:buNone/>
              <a:defRPr sz="4500">
                <a:solidFill>
                  <a:srgbClr val="005493"/>
                </a:solidFill>
              </a:defRPr>
            </a:pPr>
            <a:r>
              <a:t>The actuation service consists of the triggering of some actuators when a certain sensor senses a certain event (e.g. a user slides his card on a card reader → the door opens).</a:t>
            </a:r>
          </a:p>
          <a:p>
            <a:pPr marL="0" marR="457200" indent="0" algn="just" defTabSz="457200">
              <a:spcBef>
                <a:spcPts val="0"/>
              </a:spcBef>
              <a:buClrTx/>
              <a:buSzTx/>
              <a:buFontTx/>
              <a:buNone/>
              <a:defRPr sz="4500">
                <a:solidFill>
                  <a:srgbClr val="005493"/>
                </a:solidFill>
              </a:defRPr>
            </a:pPr>
            <a:r>
              <a:t>The implementation of this service allowed us to further test our architecture, adding components and seeing how they can work together.</a:t>
            </a:r>
          </a:p>
        </p:txBody>
      </p:sp>
      <p:pic>
        <p:nvPicPr>
          <p:cNvPr id="184" name="SequenceActuation.jpg" descr="SequenceActuation.jpg"/>
          <p:cNvPicPr>
            <a:picLocks noChangeAspect="1"/>
          </p:cNvPicPr>
          <p:nvPr/>
        </p:nvPicPr>
        <p:blipFill>
          <a:blip r:embed="rId2">
            <a:extLst/>
          </a:blip>
          <a:stretch>
            <a:fillRect/>
          </a:stretch>
        </p:blipFill>
        <p:spPr>
          <a:xfrm>
            <a:off x="12904138" y="3289300"/>
            <a:ext cx="9914475" cy="10302875"/>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182"/>
                                        </p:tgtEl>
                                        <p:attrNameLst>
                                          <p:attrName>style.visibility</p:attrName>
                                        </p:attrNameLst>
                                      </p:cBhvr>
                                      <p:to>
                                        <p:strVal val="visible"/>
                                      </p:to>
                                    </p:set>
                                    <p:anim calcmode="lin" valueType="num">
                                      <p:cBhvr>
                                        <p:cTn id="7" dur="700" fill="hold"/>
                                        <p:tgtEl>
                                          <p:spTgt spid="182"/>
                                        </p:tgtEl>
                                        <p:attrNameLst>
                                          <p:attrName>ppt_w</p:attrName>
                                        </p:attrNameLst>
                                      </p:cBhvr>
                                      <p:tavLst>
                                        <p:tav tm="0">
                                          <p:val>
                                            <p:fltVal val="0"/>
                                          </p:val>
                                        </p:tav>
                                        <p:tav tm="100000">
                                          <p:val>
                                            <p:strVal val="#ppt_w"/>
                                          </p:val>
                                        </p:tav>
                                      </p:tavLst>
                                    </p:anim>
                                    <p:anim calcmode="lin" valueType="num">
                                      <p:cBhvr>
                                        <p:cTn id="8" dur="700" fill="hold"/>
                                        <p:tgtEl>
                                          <p:spTgt spid="182"/>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32" presetID="4" grpId="2" fill="hold">
                                  <p:stCondLst>
                                    <p:cond delay="0"/>
                                  </p:stCondLst>
                                  <p:iterate type="el" backwards="0">
                                    <p:tmAbs val="0"/>
                                  </p:iterate>
                                  <p:childTnLst>
                                    <p:set>
                                      <p:cBhvr>
                                        <p:cTn id="12" fill="hold"/>
                                        <p:tgtEl>
                                          <p:spTgt spid="184"/>
                                        </p:tgtEl>
                                        <p:attrNameLst>
                                          <p:attrName>style.visibility</p:attrName>
                                        </p:attrNameLst>
                                      </p:cBhvr>
                                      <p:to>
                                        <p:strVal val="visible"/>
                                      </p:to>
                                    </p:set>
                                    <p:animEffect filter="box(out)" transition="in">
                                      <p:cBhvr>
                                        <p:cTn id="13" dur="700"/>
                                        <p:tgtEl>
                                          <p:spTgt spid="184"/>
                                        </p:tgtEl>
                                      </p:cBhvr>
                                    </p:animEffect>
                                  </p:childTnLst>
                                </p:cTn>
                              </p:par>
                            </p:childTnLst>
                          </p:cTn>
                        </p:par>
                      </p:childTnLst>
                    </p:cTn>
                  </p:par>
                  <p:par>
                    <p:cTn id="14" fill="hold">
                      <p:stCondLst>
                        <p:cond delay="indefinite"/>
                      </p:stCondLst>
                      <p:childTnLst>
                        <p:par>
                          <p:cTn id="15" fill="hold">
                            <p:stCondLst>
                              <p:cond delay="0"/>
                            </p:stCondLst>
                            <p:childTnLst>
                              <p:par>
                                <p:cTn id="16" presetClass="entr" nodeType="clickEffect" presetSubtype="8" presetID="2" grpId="3" fill="hold">
                                  <p:stCondLst>
                                    <p:cond delay="0"/>
                                  </p:stCondLst>
                                  <p:iterate type="el" backwards="0">
                                    <p:tmAbs val="0"/>
                                  </p:iterate>
                                  <p:childTnLst>
                                    <p:set>
                                      <p:cBhvr>
                                        <p:cTn id="17" fill="hold"/>
                                        <p:tgtEl>
                                          <p:spTgt spid="183"/>
                                        </p:tgtEl>
                                        <p:attrNameLst>
                                          <p:attrName>style.visibility</p:attrName>
                                        </p:attrNameLst>
                                      </p:cBhvr>
                                      <p:to>
                                        <p:strVal val="visible"/>
                                      </p:to>
                                    </p:set>
                                    <p:anim calcmode="lin" valueType="num">
                                      <p:cBhvr>
                                        <p:cTn id="18" dur="1000" fill="hold"/>
                                        <p:tgtEl>
                                          <p:spTgt spid="183"/>
                                        </p:tgtEl>
                                        <p:attrNameLst>
                                          <p:attrName>ppt_x</p:attrName>
                                        </p:attrNameLst>
                                      </p:cBhvr>
                                      <p:tavLst>
                                        <p:tav tm="0">
                                          <p:val>
                                            <p:strVal val="0-#ppt_w/2"/>
                                          </p:val>
                                        </p:tav>
                                        <p:tav tm="100000">
                                          <p:val>
                                            <p:strVal val="#ppt_x"/>
                                          </p:val>
                                        </p:tav>
                                      </p:tavLst>
                                    </p:anim>
                                    <p:anim calcmode="lin" valueType="num">
                                      <p:cBhvr>
                                        <p:cTn id="19" dur="1000" fill="hold"/>
                                        <p:tgtEl>
                                          <p:spTgt spid="18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83" grpId="3"/>
      <p:bldP build="whole" bldLvl="1" animBg="1" rev="0" advAuto="0" spid="182" grpId="1"/>
      <p:bldP build="whole" bldLvl="1" animBg="1" rev="0" advAuto="0" spid="184" grpId="2"/>
    </p:bldLst>
  </p:timing>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86" name="Implemented Service (D4) - Visualization"/>
          <p:cNvSpPr txBox="1"/>
          <p:nvPr>
            <p:ph type="title"/>
          </p:nvPr>
        </p:nvSpPr>
        <p:spPr>
          <a:prstGeom prst="rect">
            <a:avLst/>
          </a:prstGeom>
        </p:spPr>
        <p:txBody>
          <a:bodyPr/>
          <a:lstStyle>
            <a:lvl1pPr defTabSz="775969">
              <a:spcBef>
                <a:spcPts val="2100"/>
              </a:spcBef>
              <a:defRPr sz="9212">
                <a:solidFill>
                  <a:srgbClr val="005493"/>
                </a:solidFill>
                <a:latin typeface="Palatino"/>
                <a:ea typeface="Palatino"/>
                <a:cs typeface="Palatino"/>
                <a:sym typeface="Palatino"/>
              </a:defRPr>
            </a:lvl1pPr>
          </a:lstStyle>
          <a:p>
            <a:pPr/>
            <a:r>
              <a:t>Implemented Service (D4) - Visualization</a:t>
            </a:r>
          </a:p>
        </p:txBody>
      </p:sp>
      <p:sp>
        <p:nvSpPr>
          <p:cNvPr id="187" name="This service allows the personnel to visualize the data sensed by the sensors in a particular area.…"/>
          <p:cNvSpPr txBox="1"/>
          <p:nvPr>
            <p:ph type="body" sz="half" idx="1"/>
          </p:nvPr>
        </p:nvSpPr>
        <p:spPr>
          <a:prstGeom prst="rect">
            <a:avLst/>
          </a:prstGeom>
        </p:spPr>
        <p:txBody>
          <a:bodyPr/>
          <a:lstStyle/>
          <a:p>
            <a:pPr marL="0" indent="0" defTabSz="457200">
              <a:spcBef>
                <a:spcPts val="0"/>
              </a:spcBef>
              <a:buClrTx/>
              <a:buSzTx/>
              <a:buFontTx/>
              <a:buNone/>
              <a:defRPr sz="4500">
                <a:solidFill>
                  <a:srgbClr val="005493"/>
                </a:solidFill>
              </a:defRPr>
            </a:pPr>
            <a:r>
              <a:t>This service allows the personnel to visualize the data sensed by the sensors in a particular area.</a:t>
            </a:r>
          </a:p>
          <a:p>
            <a:pPr marL="0" indent="0" defTabSz="457200">
              <a:spcBef>
                <a:spcPts val="0"/>
              </a:spcBef>
              <a:buClrTx/>
              <a:buSzTx/>
              <a:buFontTx/>
              <a:buNone/>
              <a:defRPr sz="4500">
                <a:solidFill>
                  <a:srgbClr val="005493"/>
                </a:solidFill>
              </a:defRPr>
            </a:pPr>
            <a:r>
              <a:t>In general, it allows to manage the system.</a:t>
            </a:r>
          </a:p>
          <a:p>
            <a:pPr marL="0" indent="0" defTabSz="457200">
              <a:spcBef>
                <a:spcPts val="0"/>
              </a:spcBef>
              <a:buClrTx/>
              <a:buSzTx/>
              <a:buFontTx/>
              <a:buNone/>
              <a:defRPr sz="4500">
                <a:solidFill>
                  <a:srgbClr val="005493"/>
                </a:solidFill>
              </a:defRPr>
            </a:pPr>
            <a:r>
              <a:t>The implementation of this service allows us to demonstrate how the data can be visualized and handled in real-time, even if other crucial components such as the Storing Client and the Actuation Client are not running.</a:t>
            </a:r>
          </a:p>
        </p:txBody>
      </p:sp>
      <p:pic>
        <p:nvPicPr>
          <p:cNvPr id="188" name="SequenceVisualization3.jpg" descr="SequenceVisualization3.jpg"/>
          <p:cNvPicPr>
            <a:picLocks noChangeAspect="1"/>
          </p:cNvPicPr>
          <p:nvPr/>
        </p:nvPicPr>
        <p:blipFill>
          <a:blip r:embed="rId2">
            <a:extLst/>
          </a:blip>
          <a:stretch>
            <a:fillRect/>
          </a:stretch>
        </p:blipFill>
        <p:spPr>
          <a:xfrm>
            <a:off x="12853597" y="3797300"/>
            <a:ext cx="10360807" cy="89281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186"/>
                                        </p:tgtEl>
                                        <p:attrNameLst>
                                          <p:attrName>style.visibility</p:attrName>
                                        </p:attrNameLst>
                                      </p:cBhvr>
                                      <p:to>
                                        <p:strVal val="visible"/>
                                      </p:to>
                                    </p:set>
                                    <p:anim calcmode="lin" valueType="num">
                                      <p:cBhvr>
                                        <p:cTn id="7" dur="700" fill="hold"/>
                                        <p:tgtEl>
                                          <p:spTgt spid="186"/>
                                        </p:tgtEl>
                                        <p:attrNameLst>
                                          <p:attrName>ppt_w</p:attrName>
                                        </p:attrNameLst>
                                      </p:cBhvr>
                                      <p:tavLst>
                                        <p:tav tm="0">
                                          <p:val>
                                            <p:fltVal val="0"/>
                                          </p:val>
                                        </p:tav>
                                        <p:tav tm="100000">
                                          <p:val>
                                            <p:strVal val="#ppt_w"/>
                                          </p:val>
                                        </p:tav>
                                      </p:tavLst>
                                    </p:anim>
                                    <p:anim calcmode="lin" valueType="num">
                                      <p:cBhvr>
                                        <p:cTn id="8" dur="700" fill="hold"/>
                                        <p:tgtEl>
                                          <p:spTgt spid="186"/>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32" presetID="4" grpId="2" fill="hold">
                                  <p:stCondLst>
                                    <p:cond delay="0"/>
                                  </p:stCondLst>
                                  <p:iterate type="el" backwards="0">
                                    <p:tmAbs val="0"/>
                                  </p:iterate>
                                  <p:childTnLst>
                                    <p:set>
                                      <p:cBhvr>
                                        <p:cTn id="12" fill="hold"/>
                                        <p:tgtEl>
                                          <p:spTgt spid="188"/>
                                        </p:tgtEl>
                                        <p:attrNameLst>
                                          <p:attrName>style.visibility</p:attrName>
                                        </p:attrNameLst>
                                      </p:cBhvr>
                                      <p:to>
                                        <p:strVal val="visible"/>
                                      </p:to>
                                    </p:set>
                                    <p:animEffect filter="box(out)" transition="in">
                                      <p:cBhvr>
                                        <p:cTn id="13" dur="700"/>
                                        <p:tgtEl>
                                          <p:spTgt spid="188"/>
                                        </p:tgtEl>
                                      </p:cBhvr>
                                    </p:animEffect>
                                  </p:childTnLst>
                                </p:cTn>
                              </p:par>
                            </p:childTnLst>
                          </p:cTn>
                        </p:par>
                      </p:childTnLst>
                    </p:cTn>
                  </p:par>
                  <p:par>
                    <p:cTn id="14" fill="hold">
                      <p:stCondLst>
                        <p:cond delay="indefinite"/>
                      </p:stCondLst>
                      <p:childTnLst>
                        <p:par>
                          <p:cTn id="15" fill="hold">
                            <p:stCondLst>
                              <p:cond delay="0"/>
                            </p:stCondLst>
                            <p:childTnLst>
                              <p:par>
                                <p:cTn id="16" presetClass="entr" nodeType="clickEffect" presetSubtype="8" presetID="2" grpId="3" fill="hold">
                                  <p:stCondLst>
                                    <p:cond delay="0"/>
                                  </p:stCondLst>
                                  <p:iterate type="el" backwards="0">
                                    <p:tmAbs val="0"/>
                                  </p:iterate>
                                  <p:childTnLst>
                                    <p:set>
                                      <p:cBhvr>
                                        <p:cTn id="17" fill="hold"/>
                                        <p:tgtEl>
                                          <p:spTgt spid="187"/>
                                        </p:tgtEl>
                                        <p:attrNameLst>
                                          <p:attrName>style.visibility</p:attrName>
                                        </p:attrNameLst>
                                      </p:cBhvr>
                                      <p:to>
                                        <p:strVal val="visible"/>
                                      </p:to>
                                    </p:set>
                                    <p:anim calcmode="lin" valueType="num">
                                      <p:cBhvr>
                                        <p:cTn id="18" dur="1000" fill="hold"/>
                                        <p:tgtEl>
                                          <p:spTgt spid="187"/>
                                        </p:tgtEl>
                                        <p:attrNameLst>
                                          <p:attrName>ppt_x</p:attrName>
                                        </p:attrNameLst>
                                      </p:cBhvr>
                                      <p:tavLst>
                                        <p:tav tm="0">
                                          <p:val>
                                            <p:strVal val="0-#ppt_w/2"/>
                                          </p:val>
                                        </p:tav>
                                        <p:tav tm="100000">
                                          <p:val>
                                            <p:strVal val="#ppt_x"/>
                                          </p:val>
                                        </p:tav>
                                      </p:tavLst>
                                    </p:anim>
                                    <p:anim calcmode="lin" valueType="num">
                                      <p:cBhvr>
                                        <p:cTn id="19" dur="1000" fill="hold"/>
                                        <p:tgtEl>
                                          <p:spTgt spid="18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88" grpId="2"/>
      <p:bldP build="whole" bldLvl="1" animBg="1" rev="0" advAuto="0" spid="187" grpId="3"/>
      <p:bldP build="whole" bldLvl="1" animBg="1" rev="0" advAuto="0" spid="186" grpId="1"/>
    </p:bldLst>
  </p:timing>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pic>
        <p:nvPicPr>
          <p:cNvPr id="190" name="dashboard_home.png" descr="dashboard_home.png"/>
          <p:cNvPicPr>
            <a:picLocks noChangeAspect="1"/>
          </p:cNvPicPr>
          <p:nvPr/>
        </p:nvPicPr>
        <p:blipFill>
          <a:blip r:embed="rId2">
            <a:extLst/>
          </a:blip>
          <a:stretch>
            <a:fillRect/>
          </a:stretch>
        </p:blipFill>
        <p:spPr>
          <a:xfrm>
            <a:off x="721993" y="341298"/>
            <a:ext cx="11103614" cy="6200804"/>
          </a:xfrm>
          <a:prstGeom prst="rect">
            <a:avLst/>
          </a:prstGeom>
          <a:ln w="25400">
            <a:miter lim="400000"/>
          </a:ln>
          <a:effectLst>
            <a:outerShdw sx="100000" sy="100000" kx="0" ky="0" algn="b" rotWithShape="0" blurRad="190500" dist="101600" dir="5400000">
              <a:srgbClr val="000000">
                <a:alpha val="40000"/>
              </a:srgbClr>
            </a:outerShdw>
          </a:effectLst>
        </p:spPr>
      </p:pic>
      <p:pic>
        <p:nvPicPr>
          <p:cNvPr id="191" name="dashboard_info.png" descr="dashboard_info.png"/>
          <p:cNvPicPr>
            <a:picLocks noChangeAspect="1"/>
          </p:cNvPicPr>
          <p:nvPr/>
        </p:nvPicPr>
        <p:blipFill>
          <a:blip r:embed="rId3">
            <a:extLst/>
          </a:blip>
          <a:stretch>
            <a:fillRect/>
          </a:stretch>
        </p:blipFill>
        <p:spPr>
          <a:xfrm>
            <a:off x="12584531" y="341298"/>
            <a:ext cx="11103614" cy="6200804"/>
          </a:xfrm>
          <a:prstGeom prst="rect">
            <a:avLst/>
          </a:prstGeom>
          <a:ln w="25400">
            <a:miter lim="400000"/>
          </a:ln>
          <a:effectLst>
            <a:outerShdw sx="100000" sy="100000" kx="0" ky="0" algn="b" rotWithShape="0" blurRad="190500" dist="101600" dir="5400000">
              <a:srgbClr val="000000">
                <a:alpha val="40000"/>
              </a:srgbClr>
            </a:outerShdw>
          </a:effectLst>
        </p:spPr>
      </p:pic>
      <p:sp>
        <p:nvSpPr>
          <p:cNvPr id="192" name="Line"/>
          <p:cNvSpPr/>
          <p:nvPr/>
        </p:nvSpPr>
        <p:spPr>
          <a:xfrm flipV="1">
            <a:off x="12192000" y="884503"/>
            <a:ext cx="1" cy="5114394"/>
          </a:xfrm>
          <a:prstGeom prst="line">
            <a:avLst/>
          </a:prstGeom>
          <a:ln w="25400">
            <a:solidFill>
              <a:srgbClr val="D6D6D6"/>
            </a:solidFill>
            <a:miter lim="400000"/>
          </a:ln>
        </p:spPr>
        <p:txBody>
          <a:bodyPr lIns="50800" tIns="50800" rIns="50800" bIns="50800" anchor="ctr"/>
          <a:lstStyle/>
          <a:p>
            <a:pPr>
              <a:defRPr sz="4400"/>
            </a:pPr>
          </a:p>
        </p:txBody>
      </p:sp>
      <p:sp>
        <p:nvSpPr>
          <p:cNvPr id="193" name="Line"/>
          <p:cNvSpPr/>
          <p:nvPr/>
        </p:nvSpPr>
        <p:spPr>
          <a:xfrm flipV="1">
            <a:off x="12192000" y="7674546"/>
            <a:ext cx="1" cy="5114394"/>
          </a:xfrm>
          <a:prstGeom prst="line">
            <a:avLst/>
          </a:prstGeom>
          <a:ln w="25400">
            <a:solidFill>
              <a:srgbClr val="D6D6D6"/>
            </a:solidFill>
            <a:miter lim="400000"/>
          </a:ln>
        </p:spPr>
        <p:txBody>
          <a:bodyPr lIns="50800" tIns="50800" rIns="50800" bIns="50800" anchor="ctr"/>
          <a:lstStyle/>
          <a:p>
            <a:pPr>
              <a:defRPr sz="4400"/>
            </a:pPr>
          </a:p>
        </p:txBody>
      </p:sp>
      <p:sp>
        <p:nvSpPr>
          <p:cNvPr id="194" name="Line"/>
          <p:cNvSpPr/>
          <p:nvPr/>
        </p:nvSpPr>
        <p:spPr>
          <a:xfrm>
            <a:off x="1927224" y="6858000"/>
            <a:ext cx="8693152" cy="0"/>
          </a:xfrm>
          <a:prstGeom prst="line">
            <a:avLst/>
          </a:prstGeom>
          <a:ln w="25400">
            <a:solidFill>
              <a:srgbClr val="D6D6D6"/>
            </a:solidFill>
            <a:miter lim="400000"/>
          </a:ln>
        </p:spPr>
        <p:txBody>
          <a:bodyPr lIns="50800" tIns="50800" rIns="50800" bIns="50800" anchor="ctr"/>
          <a:lstStyle/>
          <a:p>
            <a:pPr>
              <a:defRPr sz="4400"/>
            </a:pPr>
          </a:p>
        </p:txBody>
      </p:sp>
      <p:sp>
        <p:nvSpPr>
          <p:cNvPr id="195" name="Line"/>
          <p:cNvSpPr/>
          <p:nvPr/>
        </p:nvSpPr>
        <p:spPr>
          <a:xfrm>
            <a:off x="13789762" y="6858000"/>
            <a:ext cx="8693153" cy="0"/>
          </a:xfrm>
          <a:prstGeom prst="line">
            <a:avLst/>
          </a:prstGeom>
          <a:ln w="25400">
            <a:solidFill>
              <a:srgbClr val="D6D6D6"/>
            </a:solidFill>
            <a:miter lim="400000"/>
          </a:ln>
        </p:spPr>
        <p:txBody>
          <a:bodyPr lIns="50800" tIns="50800" rIns="50800" bIns="50800" anchor="ctr"/>
          <a:lstStyle/>
          <a:p>
            <a:pPr>
              <a:defRPr sz="4400"/>
            </a:pPr>
          </a:p>
        </p:txBody>
      </p:sp>
      <p:pic>
        <p:nvPicPr>
          <p:cNvPr id="196" name="dashboard_graph.png" descr="dashboard_graph.png"/>
          <p:cNvPicPr>
            <a:picLocks noChangeAspect="1"/>
          </p:cNvPicPr>
          <p:nvPr/>
        </p:nvPicPr>
        <p:blipFill>
          <a:blip r:embed="rId4">
            <a:extLst/>
          </a:blip>
          <a:stretch>
            <a:fillRect/>
          </a:stretch>
        </p:blipFill>
        <p:spPr>
          <a:xfrm>
            <a:off x="769137" y="7131342"/>
            <a:ext cx="11009326" cy="6200804"/>
          </a:xfrm>
          <a:prstGeom prst="rect">
            <a:avLst/>
          </a:prstGeom>
          <a:ln w="25400">
            <a:miter lim="400000"/>
          </a:ln>
          <a:effectLst>
            <a:outerShdw sx="100000" sy="100000" kx="0" ky="0" algn="b" rotWithShape="0" blurRad="190500" dist="101600" dir="5400000">
              <a:srgbClr val="000000">
                <a:alpha val="40000"/>
              </a:srgbClr>
            </a:outerShdw>
          </a:effectLst>
        </p:spPr>
      </p:pic>
      <p:pic>
        <p:nvPicPr>
          <p:cNvPr id="197" name="dashboard_table.png" descr="dashboard_table.png"/>
          <p:cNvPicPr>
            <a:picLocks noChangeAspect="1"/>
          </p:cNvPicPr>
          <p:nvPr/>
        </p:nvPicPr>
        <p:blipFill>
          <a:blip r:embed="rId5">
            <a:extLst/>
          </a:blip>
          <a:stretch>
            <a:fillRect/>
          </a:stretch>
        </p:blipFill>
        <p:spPr>
          <a:xfrm>
            <a:off x="12520803" y="7173898"/>
            <a:ext cx="11231070" cy="6350001"/>
          </a:xfrm>
          <a:prstGeom prst="rect">
            <a:avLst/>
          </a:prstGeom>
          <a:ln w="25400">
            <a:miter lim="400000"/>
          </a:ln>
          <a:effectLst>
            <a:outerShdw sx="100000" sy="100000" kx="0" ky="0" algn="b" rotWithShape="0" blurRad="190500" dist="101600" dir="5400000">
              <a:srgbClr val="000000">
                <a:alpha val="40000"/>
              </a:srgbClr>
            </a:outerShdw>
          </a:effectLst>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32" presetID="4" grpId="1" fill="hold">
                                  <p:stCondLst>
                                    <p:cond delay="0"/>
                                  </p:stCondLst>
                                  <p:iterate type="el" backwards="0">
                                    <p:tmAbs val="0"/>
                                  </p:iterate>
                                  <p:childTnLst>
                                    <p:set>
                                      <p:cBhvr>
                                        <p:cTn id="6" fill="hold"/>
                                        <p:tgtEl>
                                          <p:spTgt spid="190"/>
                                        </p:tgtEl>
                                        <p:attrNameLst>
                                          <p:attrName>style.visibility</p:attrName>
                                        </p:attrNameLst>
                                      </p:cBhvr>
                                      <p:to>
                                        <p:strVal val="visible"/>
                                      </p:to>
                                    </p:set>
                                    <p:animEffect filter="box(out)" transition="in">
                                      <p:cBhvr>
                                        <p:cTn id="7" dur="700"/>
                                        <p:tgtEl>
                                          <p:spTgt spid="190"/>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0" presetID="1" grpId="2" fill="hold">
                                  <p:stCondLst>
                                    <p:cond delay="0"/>
                                  </p:stCondLst>
                                  <p:iterate type="el" backwards="0">
                                    <p:tmAbs val="0"/>
                                  </p:iterate>
                                  <p:childTnLst>
                                    <p:set>
                                      <p:cBhvr>
                                        <p:cTn id="11" fill="hold"/>
                                        <p:tgtEl>
                                          <p:spTgt spid="19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Class="entr" nodeType="clickEffect" presetSubtype="32" presetID="4" grpId="3" fill="hold">
                                  <p:stCondLst>
                                    <p:cond delay="0"/>
                                  </p:stCondLst>
                                  <p:iterate type="el" backwards="0">
                                    <p:tmAbs val="0"/>
                                  </p:iterate>
                                  <p:childTnLst>
                                    <p:set>
                                      <p:cBhvr>
                                        <p:cTn id="15" fill="hold"/>
                                        <p:tgtEl>
                                          <p:spTgt spid="191"/>
                                        </p:tgtEl>
                                        <p:attrNameLst>
                                          <p:attrName>style.visibility</p:attrName>
                                        </p:attrNameLst>
                                      </p:cBhvr>
                                      <p:to>
                                        <p:strVal val="visible"/>
                                      </p:to>
                                    </p:set>
                                    <p:animEffect filter="box(out)" transition="in">
                                      <p:cBhvr>
                                        <p:cTn id="16" dur="700"/>
                                        <p:tgtEl>
                                          <p:spTgt spid="191"/>
                                        </p:tgtEl>
                                      </p:cBhvr>
                                    </p:animEffec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4" fill="hold">
                                  <p:stCondLst>
                                    <p:cond delay="0"/>
                                  </p:stCondLst>
                                  <p:iterate type="el" backwards="0">
                                    <p:tmAbs val="0"/>
                                  </p:iterate>
                                  <p:childTnLst>
                                    <p:set>
                                      <p:cBhvr>
                                        <p:cTn id="20" fill="hold"/>
                                        <p:tgtEl>
                                          <p:spTgt spid="19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Class="entr" nodeType="clickEffect" presetSubtype="32" presetID="4" grpId="5" fill="hold">
                                  <p:stCondLst>
                                    <p:cond delay="0"/>
                                  </p:stCondLst>
                                  <p:iterate type="el" backwards="0">
                                    <p:tmAbs val="0"/>
                                  </p:iterate>
                                  <p:childTnLst>
                                    <p:set>
                                      <p:cBhvr>
                                        <p:cTn id="24" fill="hold"/>
                                        <p:tgtEl>
                                          <p:spTgt spid="196"/>
                                        </p:tgtEl>
                                        <p:attrNameLst>
                                          <p:attrName>style.visibility</p:attrName>
                                        </p:attrNameLst>
                                      </p:cBhvr>
                                      <p:to>
                                        <p:strVal val="visible"/>
                                      </p:to>
                                    </p:set>
                                    <p:animEffect filter="box(out)" transition="in">
                                      <p:cBhvr>
                                        <p:cTn id="25" dur="700"/>
                                        <p:tgtEl>
                                          <p:spTgt spid="196"/>
                                        </p:tgtEl>
                                      </p:cBhvr>
                                    </p:animEffect>
                                  </p:childTnLst>
                                </p:cTn>
                              </p:par>
                            </p:childTnLst>
                          </p:cTn>
                        </p:par>
                      </p:childTnLst>
                    </p:cTn>
                  </p:par>
                  <p:par>
                    <p:cTn id="26" fill="hold">
                      <p:stCondLst>
                        <p:cond delay="indefinite"/>
                      </p:stCondLst>
                      <p:childTnLst>
                        <p:par>
                          <p:cTn id="27" fill="hold">
                            <p:stCondLst>
                              <p:cond delay="0"/>
                            </p:stCondLst>
                            <p:childTnLst>
                              <p:par>
                                <p:cTn id="28" presetClass="entr" nodeType="clickEffect" presetSubtype="0" presetID="1" grpId="6" fill="hold">
                                  <p:stCondLst>
                                    <p:cond delay="0"/>
                                  </p:stCondLst>
                                  <p:iterate type="el" backwards="0">
                                    <p:tmAbs val="0"/>
                                  </p:iterate>
                                  <p:childTnLst>
                                    <p:set>
                                      <p:cBhvr>
                                        <p:cTn id="29" fill="hold"/>
                                        <p:tgtEl>
                                          <p:spTgt spid="193"/>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Class="entr" nodeType="clickEffect" presetSubtype="0" presetID="1" grpId="7" fill="hold">
                                  <p:stCondLst>
                                    <p:cond delay="0"/>
                                  </p:stCondLst>
                                  <p:iterate type="el" backwards="0">
                                    <p:tmAbs val="0"/>
                                  </p:iterate>
                                  <p:childTnLst>
                                    <p:set>
                                      <p:cBhvr>
                                        <p:cTn id="33" fill="hold"/>
                                        <p:tgtEl>
                                          <p:spTgt spid="195"/>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Class="entr" nodeType="clickEffect" presetSubtype="32" presetID="4" grpId="8" fill="hold">
                                  <p:stCondLst>
                                    <p:cond delay="0"/>
                                  </p:stCondLst>
                                  <p:iterate type="el" backwards="0">
                                    <p:tmAbs val="0"/>
                                  </p:iterate>
                                  <p:childTnLst>
                                    <p:set>
                                      <p:cBhvr>
                                        <p:cTn id="37" fill="hold"/>
                                        <p:tgtEl>
                                          <p:spTgt spid="197"/>
                                        </p:tgtEl>
                                        <p:attrNameLst>
                                          <p:attrName>style.visibility</p:attrName>
                                        </p:attrNameLst>
                                      </p:cBhvr>
                                      <p:to>
                                        <p:strVal val="visible"/>
                                      </p:to>
                                    </p:set>
                                    <p:animEffect filter="box(out)" transition="in">
                                      <p:cBhvr>
                                        <p:cTn id="38" dur="700"/>
                                        <p:tgtEl>
                                          <p:spTgt spid="1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93" grpId="6"/>
      <p:bldP build="whole" bldLvl="1" animBg="1" rev="0" advAuto="0" spid="197" grpId="8"/>
      <p:bldP build="whole" bldLvl="1" animBg="1" rev="0" advAuto="0" spid="190" grpId="1"/>
      <p:bldP build="whole" bldLvl="1" animBg="1" rev="0" advAuto="0" spid="192" grpId="2"/>
      <p:bldP build="whole" bldLvl="1" animBg="1" rev="0" advAuto="0" spid="195" grpId="7"/>
      <p:bldP build="whole" bldLvl="1" animBg="1" rev="0" advAuto="0" spid="191" grpId="3"/>
      <p:bldP build="whole" bldLvl="1" animBg="1" rev="0" advAuto="0" spid="196" grpId="5"/>
      <p:bldP build="whole" bldLvl="1" animBg="1" rev="0" advAuto="0" spid="194" grpId="4"/>
    </p:bldLst>
  </p:timing>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99" name="Performance Analysis"/>
          <p:cNvSpPr txBox="1"/>
          <p:nvPr>
            <p:ph type="title"/>
          </p:nvPr>
        </p:nvSpPr>
        <p:spPr>
          <a:prstGeom prst="rect">
            <a:avLst/>
          </a:prstGeom>
        </p:spPr>
        <p:txBody>
          <a:bodyPr/>
          <a:lstStyle>
            <a:lvl1pPr defTabSz="775969">
              <a:spcBef>
                <a:spcPts val="2100"/>
              </a:spcBef>
              <a:defRPr sz="9212">
                <a:solidFill>
                  <a:srgbClr val="005493"/>
                </a:solidFill>
                <a:latin typeface="Palatino"/>
                <a:ea typeface="Palatino"/>
                <a:cs typeface="Palatino"/>
                <a:sym typeface="Palatino"/>
              </a:defRPr>
            </a:lvl1pPr>
          </a:lstStyle>
          <a:p>
            <a:pPr/>
            <a:r>
              <a:t>Performance Analysis</a:t>
            </a:r>
          </a:p>
        </p:txBody>
      </p:sp>
      <p:sp>
        <p:nvSpPr>
          <p:cNvPr id="200" name="This test was made on a network composed by three laptops.…"/>
          <p:cNvSpPr txBox="1"/>
          <p:nvPr>
            <p:ph type="body" sz="quarter" idx="1"/>
          </p:nvPr>
        </p:nvSpPr>
        <p:spPr>
          <a:xfrm>
            <a:off x="763526" y="3928036"/>
            <a:ext cx="7344683" cy="8831728"/>
          </a:xfrm>
          <a:prstGeom prst="rect">
            <a:avLst/>
          </a:prstGeom>
        </p:spPr>
        <p:txBody>
          <a:bodyPr anchor="t"/>
          <a:lstStyle/>
          <a:p>
            <a:pPr marL="0" indent="0" defTabSz="429768">
              <a:spcBef>
                <a:spcPts val="0"/>
              </a:spcBef>
              <a:buClrTx/>
              <a:buSzTx/>
              <a:buFontTx/>
              <a:buNone/>
              <a:defRPr sz="3759">
                <a:solidFill>
                  <a:srgbClr val="005493"/>
                </a:solidFill>
              </a:defRPr>
            </a:pPr>
            <a:r>
              <a:t>This test was made on a network composed by three laptops.</a:t>
            </a:r>
          </a:p>
          <a:p>
            <a:pPr marL="0" indent="0" defTabSz="429768">
              <a:spcBef>
                <a:spcPts val="0"/>
              </a:spcBef>
              <a:buClrTx/>
              <a:buSzTx/>
              <a:buFontTx/>
              <a:buNone/>
              <a:defRPr sz="3759">
                <a:solidFill>
                  <a:srgbClr val="005493"/>
                </a:solidFill>
              </a:defRPr>
            </a:pPr>
          </a:p>
          <a:p>
            <a:pPr marL="0" indent="0" defTabSz="429768">
              <a:spcBef>
                <a:spcPts val="0"/>
              </a:spcBef>
              <a:buClrTx/>
              <a:buSzTx/>
              <a:buFontTx/>
              <a:buNone/>
              <a:defRPr sz="3759">
                <a:solidFill>
                  <a:srgbClr val="005493"/>
                </a:solidFill>
              </a:defRPr>
            </a:pPr>
            <a:r>
              <a:t>From the table at the right we can assert that the numbers we got are much higher with respect to the customer’s required numbers (40.000/hour &lt;&lt;&lt; 240.000/13s). </a:t>
            </a:r>
          </a:p>
          <a:p>
            <a:pPr marL="0" indent="0" defTabSz="429768">
              <a:spcBef>
                <a:spcPts val="0"/>
              </a:spcBef>
              <a:buClrTx/>
              <a:buSzTx/>
              <a:buFontTx/>
              <a:buNone/>
              <a:defRPr sz="3759">
                <a:solidFill>
                  <a:srgbClr val="005493"/>
                </a:solidFill>
              </a:defRPr>
            </a:pPr>
          </a:p>
          <a:p>
            <a:pPr marL="0" indent="0" defTabSz="429768">
              <a:spcBef>
                <a:spcPts val="0"/>
              </a:spcBef>
              <a:buClrTx/>
              <a:buSzTx/>
              <a:buFontTx/>
              <a:buNone/>
              <a:defRPr sz="3759">
                <a:solidFill>
                  <a:srgbClr val="005493"/>
                </a:solidFill>
              </a:defRPr>
            </a:pPr>
            <a:r>
              <a:t>So, we can conclude that the system is fully capable of handling the requested amount of data traffic.</a:t>
            </a:r>
          </a:p>
        </p:txBody>
      </p:sp>
      <p:graphicFrame>
        <p:nvGraphicFramePr>
          <p:cNvPr id="201" name="Table"/>
          <p:cNvGraphicFramePr/>
          <p:nvPr/>
        </p:nvGraphicFramePr>
        <p:xfrm>
          <a:off x="8484549" y="3981450"/>
          <a:ext cx="15182153" cy="8283069"/>
        </p:xfrm>
        <a:graphic xmlns:a="http://schemas.openxmlformats.org/drawingml/2006/main">
          <a:graphicData uri="http://schemas.openxmlformats.org/drawingml/2006/table">
            <a:tbl>
              <a:tblPr firstCol="1" firstRow="1" lastCol="0" lastRow="0" bandCol="0" bandRow="0" rtl="0">
                <a:tableStyleId>{CF821DB8-F4EB-4A41-A1BA-3FCAFE7338EE}</a:tableStyleId>
              </a:tblPr>
              <a:tblGrid>
                <a:gridCol w="2530358"/>
                <a:gridCol w="2530358"/>
                <a:gridCol w="2530358"/>
                <a:gridCol w="2530358"/>
                <a:gridCol w="3006408"/>
                <a:gridCol w="2054309"/>
              </a:tblGrid>
              <a:tr h="2070767">
                <a:tc>
                  <a:txBody>
                    <a:bodyPr/>
                    <a:lstStyle/>
                    <a:p>
                      <a:pPr defTabSz="914400">
                        <a:tabLst>
                          <a:tab pos="1663700" algn="l"/>
                        </a:tabLst>
                        <a:defRPr sz="1800">
                          <a:solidFill>
                            <a:srgbClr val="000000"/>
                          </a:solidFill>
                        </a:defRPr>
                      </a:pPr>
                      <a:r>
                        <a:rPr sz="3600">
                          <a:solidFill>
                            <a:srgbClr val="FFFFFF"/>
                          </a:solidFill>
                          <a:effectLst>
                            <a:outerShdw sx="100000" sy="100000" kx="0" ky="0" algn="b" rotWithShape="0" blurRad="25400" dist="33948" dir="2388334">
                              <a:srgbClr val="3B3936">
                                <a:alpha val="79310"/>
                              </a:srgbClr>
                            </a:outerShdw>
                          </a:effectLst>
                        </a:rPr>
                        <a:t>kind of operation</a:t>
                      </a:r>
                    </a:p>
                  </a:txBody>
                  <a:tcPr marL="50800" marR="50800" marT="50800" marB="50800" anchor="ctr" anchorCtr="0" horzOverflow="overflow"/>
                </a:tc>
                <a:tc>
                  <a:txBody>
                    <a:bodyPr/>
                    <a:lstStyle/>
                    <a:p>
                      <a:pPr defTabSz="914400">
                        <a:tabLst>
                          <a:tab pos="1663700" algn="l"/>
                        </a:tabLst>
                        <a:defRPr sz="1800">
                          <a:solidFill>
                            <a:srgbClr val="000000"/>
                          </a:solidFill>
                        </a:defRPr>
                      </a:pPr>
                      <a:r>
                        <a:rPr sz="3600">
                          <a:solidFill>
                            <a:srgbClr val="FFFFFF"/>
                          </a:solidFill>
                          <a:effectLst>
                            <a:outerShdw sx="100000" sy="100000" kx="0" ky="0" algn="b" rotWithShape="0" blurRad="25400" dist="33948" dir="2388334">
                              <a:srgbClr val="3B3936">
                                <a:alpha val="79310"/>
                              </a:srgbClr>
                            </a:outerShdw>
                          </a:effectLst>
                        </a:rPr>
                        <a:t># of topics</a:t>
                      </a:r>
                    </a:p>
                  </a:txBody>
                  <a:tcPr marL="50800" marR="50800" marT="50800" marB="50800" anchor="ctr" anchorCtr="0" horzOverflow="overflow"/>
                </a:tc>
                <a:tc>
                  <a:txBody>
                    <a:bodyPr/>
                    <a:lstStyle/>
                    <a:p>
                      <a:pPr defTabSz="914400">
                        <a:tabLst>
                          <a:tab pos="1663700" algn="l"/>
                        </a:tabLst>
                        <a:defRPr sz="1800">
                          <a:solidFill>
                            <a:srgbClr val="000000"/>
                          </a:solidFill>
                        </a:defRPr>
                      </a:pPr>
                      <a:r>
                        <a:rPr sz="3600">
                          <a:solidFill>
                            <a:srgbClr val="FFFFFF"/>
                          </a:solidFill>
                          <a:effectLst>
                            <a:outerShdw sx="100000" sy="100000" kx="0" ky="0" algn="b" rotWithShape="0" blurRad="25400" dist="33948" dir="2388334">
                              <a:srgbClr val="3B3936">
                                <a:alpha val="79310"/>
                              </a:srgbClr>
                            </a:outerShdw>
                          </a:effectLst>
                        </a:rPr>
                        <a:t># of messages per topic</a:t>
                      </a:r>
                    </a:p>
                  </a:txBody>
                  <a:tcPr marL="50800" marR="50800" marT="50800" marB="50800" anchor="ctr" anchorCtr="0" horzOverflow="overflow"/>
                </a:tc>
                <a:tc>
                  <a:txBody>
                    <a:bodyPr/>
                    <a:lstStyle/>
                    <a:p>
                      <a:pPr defTabSz="914400">
                        <a:tabLst>
                          <a:tab pos="1663700" algn="l"/>
                        </a:tabLst>
                        <a:defRPr sz="1800">
                          <a:solidFill>
                            <a:srgbClr val="000000"/>
                          </a:solidFill>
                        </a:defRPr>
                      </a:pPr>
                      <a:r>
                        <a:rPr sz="3600">
                          <a:solidFill>
                            <a:srgbClr val="FFFFFF"/>
                          </a:solidFill>
                          <a:effectLst>
                            <a:outerShdw sx="100000" sy="100000" kx="0" ky="0" algn="b" rotWithShape="0" blurRad="25400" dist="33948" dir="2388334">
                              <a:srgbClr val="3B3936">
                                <a:alpha val="79310"/>
                              </a:srgbClr>
                            </a:outerShdw>
                          </a:effectLst>
                        </a:rPr>
                        <a:t># of total messages</a:t>
                      </a:r>
                    </a:p>
                  </a:txBody>
                  <a:tcPr marL="50800" marR="50800" marT="50800" marB="50800" anchor="ctr" anchorCtr="0" horzOverflow="overflow"/>
                </a:tc>
                <a:tc>
                  <a:txBody>
                    <a:bodyPr/>
                    <a:lstStyle/>
                    <a:p>
                      <a:pPr defTabSz="914400">
                        <a:tabLst>
                          <a:tab pos="1663700" algn="l"/>
                        </a:tabLst>
                        <a:defRPr sz="1800">
                          <a:solidFill>
                            <a:srgbClr val="000000"/>
                          </a:solidFill>
                        </a:defRPr>
                      </a:pPr>
                      <a:r>
                        <a:rPr sz="3600">
                          <a:solidFill>
                            <a:srgbClr val="FFFFFF"/>
                          </a:solidFill>
                          <a:effectLst>
                            <a:outerShdw sx="100000" sy="100000" kx="0" ky="0" algn="b" rotWithShape="0" blurRad="25400" dist="33948" dir="2388334">
                              <a:srgbClr val="3B3936">
                                <a:alpha val="79310"/>
                              </a:srgbClr>
                            </a:outerShdw>
                          </a:effectLst>
                        </a:rPr>
                        <a:t>time (seconds)</a:t>
                      </a:r>
                    </a:p>
                  </a:txBody>
                  <a:tcPr marL="50800" marR="50800" marT="50800" marB="50800" anchor="ctr" anchorCtr="0" horzOverflow="overflow"/>
                </a:tc>
                <a:tc>
                  <a:txBody>
                    <a:bodyPr/>
                    <a:lstStyle/>
                    <a:p>
                      <a:pPr defTabSz="914400">
                        <a:tabLst>
                          <a:tab pos="1663700" algn="l"/>
                        </a:tabLst>
                        <a:defRPr sz="1800">
                          <a:solidFill>
                            <a:srgbClr val="000000"/>
                          </a:solidFill>
                        </a:defRPr>
                      </a:pPr>
                      <a:r>
                        <a:rPr sz="3600">
                          <a:solidFill>
                            <a:srgbClr val="FFFFFF"/>
                          </a:solidFill>
                          <a:effectLst>
                            <a:outerShdw sx="100000" sy="100000" kx="0" ky="0" algn="b" rotWithShape="0" blurRad="25400" dist="33948" dir="2388334">
                              <a:srgbClr val="3B3936">
                                <a:alpha val="79310"/>
                              </a:srgbClr>
                            </a:outerShdw>
                          </a:effectLst>
                        </a:rPr>
                        <a:t>kind of message</a:t>
                      </a:r>
                    </a:p>
                  </a:txBody>
                  <a:tcPr marL="50800" marR="50800" marT="50800" marB="50800" anchor="ctr" anchorCtr="0" horzOverflow="overflow"/>
                </a:tc>
              </a:tr>
              <a:tr h="2070767">
                <a:tc>
                  <a:txBody>
                    <a:bodyPr/>
                    <a:lstStyle/>
                    <a:p>
                      <a:pPr defTabSz="914400">
                        <a:tabLst>
                          <a:tab pos="1663700" algn="l"/>
                        </a:tabLst>
                        <a:defRPr sz="1800">
                          <a:solidFill>
                            <a:srgbClr val="000000"/>
                          </a:solidFill>
                        </a:defRPr>
                      </a:pPr>
                      <a:r>
                        <a:rPr sz="3600">
                          <a:solidFill>
                            <a:srgbClr val="FFFFFF"/>
                          </a:solidFill>
                          <a:effectLst>
                            <a:outerShdw sx="100000" sy="100000" kx="0" ky="0" algn="b" rotWithShape="0" blurRad="25400" dist="33948" dir="2388334">
                              <a:srgbClr val="3B3936">
                                <a:alpha val="79310"/>
                              </a:srgbClr>
                            </a:outerShdw>
                          </a:effectLst>
                        </a:rPr>
                        <a:t>Publish (produce)</a:t>
                      </a:r>
                    </a:p>
                  </a:txBody>
                  <a:tcPr marL="50800" marR="50800" marT="50800" marB="50800" anchor="ctr" anchorCtr="0" horzOverflow="overflow"/>
                </a:tc>
                <a:tc>
                  <a:txBody>
                    <a:bodyPr/>
                    <a:lstStyle/>
                    <a:p>
                      <a:pPr defTabSz="914400">
                        <a:defRPr sz="1800">
                          <a:solidFill>
                            <a:srgbClr val="000000"/>
                          </a:solidFill>
                        </a:defRPr>
                      </a:pPr>
                      <a:r>
                        <a:rPr sz="3600">
                          <a:solidFill>
                            <a:srgbClr val="414141"/>
                          </a:solidFill>
                        </a:rPr>
                        <a:t>6</a:t>
                      </a:r>
                    </a:p>
                  </a:txBody>
                  <a:tcPr marL="50800" marR="50800" marT="50800" marB="50800" anchor="ctr" anchorCtr="0" horzOverflow="overflow"/>
                </a:tc>
                <a:tc>
                  <a:txBody>
                    <a:bodyPr/>
                    <a:lstStyle/>
                    <a:p>
                      <a:pPr defTabSz="914400">
                        <a:defRPr sz="1800">
                          <a:solidFill>
                            <a:srgbClr val="000000"/>
                          </a:solidFill>
                        </a:defRPr>
                      </a:pPr>
                      <a:r>
                        <a:rPr sz="3600">
                          <a:solidFill>
                            <a:srgbClr val="414141"/>
                          </a:solidFill>
                        </a:rPr>
                        <a:t>40.000</a:t>
                      </a:r>
                    </a:p>
                  </a:txBody>
                  <a:tcPr marL="50800" marR="50800" marT="50800" marB="50800" anchor="ctr" anchorCtr="0" horzOverflow="overflow"/>
                </a:tc>
                <a:tc>
                  <a:txBody>
                    <a:bodyPr/>
                    <a:lstStyle/>
                    <a:p>
                      <a:pPr defTabSz="914400">
                        <a:defRPr sz="1800">
                          <a:solidFill>
                            <a:srgbClr val="000000"/>
                          </a:solidFill>
                        </a:defRPr>
                      </a:pPr>
                      <a:r>
                        <a:rPr sz="3600">
                          <a:solidFill>
                            <a:srgbClr val="414141"/>
                          </a:solidFill>
                        </a:rPr>
                        <a:t>240.000</a:t>
                      </a:r>
                    </a:p>
                  </a:txBody>
                  <a:tcPr marL="50800" marR="50800" marT="50800" marB="50800" anchor="ctr" anchorCtr="0" horzOverflow="overflow"/>
                </a:tc>
                <a:tc>
                  <a:txBody>
                    <a:bodyPr/>
                    <a:lstStyle/>
                    <a:p>
                      <a:pPr defTabSz="914400">
                        <a:defRPr sz="1800">
                          <a:solidFill>
                            <a:srgbClr val="000000"/>
                          </a:solidFill>
                        </a:defRPr>
                      </a:pPr>
                      <a:r>
                        <a:rPr sz="3600">
                          <a:solidFill>
                            <a:srgbClr val="414141"/>
                          </a:solidFill>
                        </a:rPr>
                        <a:t>13.817</a:t>
                      </a:r>
                    </a:p>
                  </a:txBody>
                  <a:tcPr marL="50800" marR="50800" marT="50800" marB="50800" anchor="ctr" anchorCtr="0" horzOverflow="overflow"/>
                </a:tc>
                <a:tc>
                  <a:txBody>
                    <a:bodyPr/>
                    <a:lstStyle/>
                    <a:p>
                      <a:pPr defTabSz="914400">
                        <a:defRPr sz="1800">
                          <a:solidFill>
                            <a:srgbClr val="000000"/>
                          </a:solidFill>
                        </a:defRPr>
                      </a:pPr>
                      <a:r>
                        <a:rPr sz="3600">
                          <a:solidFill>
                            <a:srgbClr val="414141"/>
                          </a:solidFill>
                        </a:rPr>
                        <a:t>String</a:t>
                      </a:r>
                    </a:p>
                  </a:txBody>
                  <a:tcPr marL="50800" marR="50800" marT="50800" marB="50800" anchor="ctr" anchorCtr="0" horzOverflow="overflow">
                    <a:lnR w="12700">
                      <a:miter lim="400000"/>
                    </a:lnR>
                  </a:tcPr>
                </a:tc>
              </a:tr>
              <a:tr h="2070767">
                <a:tc>
                  <a:txBody>
                    <a:bodyPr/>
                    <a:lstStyle/>
                    <a:p>
                      <a:pPr defTabSz="914400">
                        <a:tabLst>
                          <a:tab pos="1663700" algn="l"/>
                        </a:tabLst>
                        <a:defRPr sz="1800">
                          <a:solidFill>
                            <a:srgbClr val="000000"/>
                          </a:solidFill>
                        </a:defRPr>
                      </a:pPr>
                      <a:r>
                        <a:rPr sz="3600">
                          <a:solidFill>
                            <a:srgbClr val="FFFFFF"/>
                          </a:solidFill>
                          <a:effectLst>
                            <a:outerShdw sx="100000" sy="100000" kx="0" ky="0" algn="b" rotWithShape="0" blurRad="25400" dist="33948" dir="2388334">
                              <a:srgbClr val="3B3936">
                                <a:alpha val="79310"/>
                              </a:srgbClr>
                            </a:outerShdw>
                          </a:effectLst>
                        </a:rPr>
                        <a:t>Subscribe (consume)</a:t>
                      </a:r>
                    </a:p>
                  </a:txBody>
                  <a:tcPr marL="50800" marR="50800" marT="50800" marB="50800" anchor="ctr" anchorCtr="0" horzOverflow="overflow"/>
                </a:tc>
                <a:tc>
                  <a:txBody>
                    <a:bodyPr/>
                    <a:lstStyle/>
                    <a:p>
                      <a:pPr defTabSz="914400">
                        <a:defRPr sz="1800">
                          <a:solidFill>
                            <a:srgbClr val="000000"/>
                          </a:solidFill>
                        </a:defRPr>
                      </a:pPr>
                      <a:r>
                        <a:rPr sz="3600">
                          <a:solidFill>
                            <a:srgbClr val="414141"/>
                          </a:solidFill>
                        </a:rPr>
                        <a:t>6</a:t>
                      </a:r>
                    </a:p>
                  </a:txBody>
                  <a:tcPr marL="50800" marR="50800" marT="50800" marB="50800" anchor="ctr" anchorCtr="0" horzOverflow="overflow"/>
                </a:tc>
                <a:tc>
                  <a:txBody>
                    <a:bodyPr/>
                    <a:lstStyle/>
                    <a:p>
                      <a:pPr defTabSz="914400">
                        <a:defRPr sz="1800">
                          <a:solidFill>
                            <a:srgbClr val="000000"/>
                          </a:solidFill>
                        </a:defRPr>
                      </a:pPr>
                      <a:r>
                        <a:rPr sz="3600">
                          <a:solidFill>
                            <a:srgbClr val="414141"/>
                          </a:solidFill>
                        </a:rPr>
                        <a:t>40.000</a:t>
                      </a:r>
                    </a:p>
                  </a:txBody>
                  <a:tcPr marL="50800" marR="50800" marT="50800" marB="50800" anchor="ctr" anchorCtr="0" horzOverflow="overflow"/>
                </a:tc>
                <a:tc>
                  <a:txBody>
                    <a:bodyPr/>
                    <a:lstStyle/>
                    <a:p>
                      <a:pPr defTabSz="914400">
                        <a:defRPr sz="1800">
                          <a:solidFill>
                            <a:srgbClr val="000000"/>
                          </a:solidFill>
                        </a:defRPr>
                      </a:pPr>
                      <a:r>
                        <a:rPr sz="3600">
                          <a:solidFill>
                            <a:srgbClr val="414141"/>
                          </a:solidFill>
                        </a:rPr>
                        <a:t>240.000</a:t>
                      </a:r>
                    </a:p>
                  </a:txBody>
                  <a:tcPr marL="50800" marR="50800" marT="50800" marB="50800" anchor="ctr" anchorCtr="0" horzOverflow="overflow"/>
                </a:tc>
                <a:tc>
                  <a:txBody>
                    <a:bodyPr/>
                    <a:lstStyle/>
                    <a:p>
                      <a:pPr defTabSz="914400">
                        <a:defRPr sz="1800">
                          <a:solidFill>
                            <a:srgbClr val="000000"/>
                          </a:solidFill>
                        </a:defRPr>
                      </a:pPr>
                      <a:r>
                        <a:rPr sz="3600">
                          <a:solidFill>
                            <a:srgbClr val="414141"/>
                          </a:solidFill>
                        </a:rPr>
                        <a:t>15.341</a:t>
                      </a:r>
                    </a:p>
                  </a:txBody>
                  <a:tcPr marL="50800" marR="50800" marT="50800" marB="50800" anchor="ctr" anchorCtr="0" horzOverflow="overflow"/>
                </a:tc>
                <a:tc>
                  <a:txBody>
                    <a:bodyPr/>
                    <a:lstStyle/>
                    <a:p>
                      <a:pPr defTabSz="914400">
                        <a:defRPr sz="1800">
                          <a:solidFill>
                            <a:srgbClr val="000000"/>
                          </a:solidFill>
                        </a:defRPr>
                      </a:pPr>
                      <a:r>
                        <a:rPr sz="3600">
                          <a:solidFill>
                            <a:srgbClr val="414141"/>
                          </a:solidFill>
                        </a:rPr>
                        <a:t>String</a:t>
                      </a:r>
                    </a:p>
                  </a:txBody>
                  <a:tcPr marL="50800" marR="50800" marT="50800" marB="50800" anchor="ctr" anchorCtr="0" horzOverflow="overflow">
                    <a:lnR w="12700">
                      <a:miter lim="400000"/>
                    </a:lnR>
                  </a:tcPr>
                </a:tc>
              </a:tr>
              <a:tr h="2070767">
                <a:tc>
                  <a:txBody>
                    <a:bodyPr/>
                    <a:lstStyle/>
                    <a:p>
                      <a:pPr defTabSz="914400">
                        <a:tabLst>
                          <a:tab pos="1663700" algn="l"/>
                        </a:tabLst>
                        <a:defRPr sz="1800">
                          <a:solidFill>
                            <a:srgbClr val="000000"/>
                          </a:solidFill>
                        </a:defRPr>
                      </a:pPr>
                      <a:r>
                        <a:rPr sz="3600">
                          <a:solidFill>
                            <a:srgbClr val="FFFFFF"/>
                          </a:solidFill>
                          <a:effectLst>
                            <a:outerShdw sx="100000" sy="100000" kx="0" ky="0" algn="b" rotWithShape="0" blurRad="25400" dist="33948" dir="2388334">
                              <a:srgbClr val="3B3936">
                                <a:alpha val="79310"/>
                              </a:srgbClr>
                            </a:outerShdw>
                          </a:effectLst>
                        </a:rPr>
                        <a:t>Store (from String to .json)</a:t>
                      </a:r>
                    </a:p>
                  </a:txBody>
                  <a:tcPr marL="50800" marR="50800" marT="50800" marB="50800" anchor="ctr" anchorCtr="0" horzOverflow="overflow"/>
                </a:tc>
                <a:tc>
                  <a:txBody>
                    <a:bodyPr/>
                    <a:lstStyle/>
                    <a:p>
                      <a:pPr defTabSz="914400">
                        <a:defRPr sz="1800">
                          <a:solidFill>
                            <a:srgbClr val="000000"/>
                          </a:solidFill>
                        </a:defRPr>
                      </a:pPr>
                      <a:r>
                        <a:rPr sz="3600">
                          <a:solidFill>
                            <a:srgbClr val="414141"/>
                          </a:solidFill>
                        </a:rPr>
                        <a:t>-</a:t>
                      </a:r>
                    </a:p>
                  </a:txBody>
                  <a:tcPr marL="50800" marR="50800" marT="50800" marB="50800" anchor="ctr" anchorCtr="0" horzOverflow="overflow">
                    <a:lnB w="12700">
                      <a:miter lim="400000"/>
                    </a:lnB>
                  </a:tcPr>
                </a:tc>
                <a:tc>
                  <a:txBody>
                    <a:bodyPr/>
                    <a:lstStyle/>
                    <a:p>
                      <a:pPr defTabSz="914400">
                        <a:defRPr sz="1800">
                          <a:solidFill>
                            <a:srgbClr val="000000"/>
                          </a:solidFill>
                        </a:defRPr>
                      </a:pPr>
                      <a:r>
                        <a:rPr sz="3600">
                          <a:solidFill>
                            <a:srgbClr val="414141"/>
                          </a:solidFill>
                        </a:rPr>
                        <a:t>-</a:t>
                      </a:r>
                    </a:p>
                  </a:txBody>
                  <a:tcPr marL="50800" marR="50800" marT="50800" marB="50800" anchor="ctr" anchorCtr="0" horzOverflow="overflow">
                    <a:lnB w="12700">
                      <a:miter lim="400000"/>
                    </a:lnB>
                  </a:tcPr>
                </a:tc>
                <a:tc>
                  <a:txBody>
                    <a:bodyPr/>
                    <a:lstStyle/>
                    <a:p>
                      <a:pPr defTabSz="914400">
                        <a:defRPr sz="1800">
                          <a:solidFill>
                            <a:srgbClr val="000000"/>
                          </a:solidFill>
                        </a:defRPr>
                      </a:pPr>
                      <a:r>
                        <a:rPr sz="3600">
                          <a:solidFill>
                            <a:srgbClr val="414141"/>
                          </a:solidFill>
                        </a:rPr>
                        <a:t>240.000</a:t>
                      </a:r>
                    </a:p>
                  </a:txBody>
                  <a:tcPr marL="50800" marR="50800" marT="50800" marB="50800" anchor="ctr" anchorCtr="0" horzOverflow="overflow">
                    <a:lnB w="12700">
                      <a:miter lim="400000"/>
                    </a:lnB>
                  </a:tcPr>
                </a:tc>
                <a:tc>
                  <a:txBody>
                    <a:bodyPr/>
                    <a:lstStyle/>
                    <a:p>
                      <a:pPr defTabSz="914400">
                        <a:defRPr sz="1800">
                          <a:solidFill>
                            <a:srgbClr val="000000"/>
                          </a:solidFill>
                        </a:defRPr>
                      </a:pPr>
                      <a:r>
                        <a:rPr sz="3600">
                          <a:solidFill>
                            <a:srgbClr val="414141"/>
                          </a:solidFill>
                        </a:rPr>
                        <a:t>real-time/asynchronous</a:t>
                      </a:r>
                    </a:p>
                  </a:txBody>
                  <a:tcPr marL="50800" marR="50800" marT="50800" marB="50800" anchor="ctr" anchorCtr="0" horzOverflow="overflow">
                    <a:lnB w="12700">
                      <a:miter lim="400000"/>
                    </a:lnB>
                  </a:tcPr>
                </a:tc>
                <a:tc>
                  <a:txBody>
                    <a:bodyPr/>
                    <a:lstStyle/>
                    <a:p>
                      <a:pPr defTabSz="914400">
                        <a:defRPr sz="1800">
                          <a:solidFill>
                            <a:srgbClr val="000000"/>
                          </a:solidFill>
                        </a:defRPr>
                      </a:pPr>
                      <a:r>
                        <a:rPr sz="3600">
                          <a:solidFill>
                            <a:srgbClr val="414141"/>
                          </a:solidFill>
                        </a:rPr>
                        <a:t>.json</a:t>
                      </a:r>
                    </a:p>
                  </a:txBody>
                  <a:tcPr marL="50800" marR="50800" marT="50800" marB="50800" anchor="ctr" anchorCtr="0" horzOverflow="overflow">
                    <a:lnR w="12700">
                      <a:miter lim="400000"/>
                    </a:lnR>
                    <a:lnB w="12700">
                      <a:miter lim="400000"/>
                    </a:lnB>
                  </a:tcPr>
                </a:tc>
              </a:tr>
            </a:tbl>
          </a:graphicData>
        </a:graphic>
      </p:graphicFrame>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199"/>
                                        </p:tgtEl>
                                        <p:attrNameLst>
                                          <p:attrName>style.visibility</p:attrName>
                                        </p:attrNameLst>
                                      </p:cBhvr>
                                      <p:to>
                                        <p:strVal val="visible"/>
                                      </p:to>
                                    </p:set>
                                    <p:anim calcmode="lin" valueType="num">
                                      <p:cBhvr>
                                        <p:cTn id="7" dur="700" fill="hold"/>
                                        <p:tgtEl>
                                          <p:spTgt spid="199"/>
                                        </p:tgtEl>
                                        <p:attrNameLst>
                                          <p:attrName>ppt_w</p:attrName>
                                        </p:attrNameLst>
                                      </p:cBhvr>
                                      <p:tavLst>
                                        <p:tav tm="0">
                                          <p:val>
                                            <p:fltVal val="0"/>
                                          </p:val>
                                        </p:tav>
                                        <p:tav tm="100000">
                                          <p:val>
                                            <p:strVal val="#ppt_w"/>
                                          </p:val>
                                        </p:tav>
                                      </p:tavLst>
                                    </p:anim>
                                    <p:anim calcmode="lin" valueType="num">
                                      <p:cBhvr>
                                        <p:cTn id="8" dur="700" fill="hold"/>
                                        <p:tgtEl>
                                          <p:spTgt spid="199"/>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8" presetID="2" grpId="2" fill="hold">
                                  <p:stCondLst>
                                    <p:cond delay="0"/>
                                  </p:stCondLst>
                                  <p:iterate type="el" backwards="0">
                                    <p:tmAbs val="0"/>
                                  </p:iterate>
                                  <p:childTnLst>
                                    <p:set>
                                      <p:cBhvr>
                                        <p:cTn id="12" fill="hold"/>
                                        <p:tgtEl>
                                          <p:spTgt spid="200"/>
                                        </p:tgtEl>
                                        <p:attrNameLst>
                                          <p:attrName>style.visibility</p:attrName>
                                        </p:attrNameLst>
                                      </p:cBhvr>
                                      <p:to>
                                        <p:strVal val="visible"/>
                                      </p:to>
                                    </p:set>
                                    <p:anim calcmode="lin" valueType="num">
                                      <p:cBhvr>
                                        <p:cTn id="13" dur="1000" fill="hold"/>
                                        <p:tgtEl>
                                          <p:spTgt spid="200"/>
                                        </p:tgtEl>
                                        <p:attrNameLst>
                                          <p:attrName>ppt_x</p:attrName>
                                        </p:attrNameLst>
                                      </p:cBhvr>
                                      <p:tavLst>
                                        <p:tav tm="0">
                                          <p:val>
                                            <p:strVal val="0-#ppt_w/2"/>
                                          </p:val>
                                        </p:tav>
                                        <p:tav tm="100000">
                                          <p:val>
                                            <p:strVal val="#ppt_x"/>
                                          </p:val>
                                        </p:tav>
                                      </p:tavLst>
                                    </p:anim>
                                    <p:anim calcmode="lin" valueType="num">
                                      <p:cBhvr>
                                        <p:cTn id="14" dur="1000" fill="hold"/>
                                        <p:tgtEl>
                                          <p:spTgt spid="200"/>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8" presetID="22" grpId="3" fill="hold">
                                  <p:stCondLst>
                                    <p:cond delay="0"/>
                                  </p:stCondLst>
                                  <p:iterate type="el" backwards="0">
                                    <p:tmAbs val="0"/>
                                  </p:iterate>
                                  <p:childTnLst>
                                    <p:set>
                                      <p:cBhvr>
                                        <p:cTn id="18" fill="hold"/>
                                        <p:tgtEl>
                                          <p:spTgt spid="201"/>
                                        </p:tgtEl>
                                        <p:attrNameLst>
                                          <p:attrName>style.visibility</p:attrName>
                                        </p:attrNameLst>
                                      </p:cBhvr>
                                      <p:to>
                                        <p:strVal val="visible"/>
                                      </p:to>
                                    </p:set>
                                    <p:animEffect filter="wipe(left)" transition="in">
                                      <p:cBhvr>
                                        <p:cTn id="19" dur="700"/>
                                        <p:tgtEl>
                                          <p:spTgt spid="2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00" grpId="2"/>
      <p:bldP build="whole" bldLvl="1" animBg="1" rev="0" advAuto="0" spid="201" grpId="3"/>
      <p:bldP build="whole" bldLvl="1" animBg="1" rev="0" advAuto="0" spid="199" grpId="1"/>
    </p:bldLst>
  </p:timing>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203" name="Thank you for the attention"/>
          <p:cNvSpPr txBox="1"/>
          <p:nvPr>
            <p:ph type="title"/>
          </p:nvPr>
        </p:nvSpPr>
        <p:spPr>
          <a:xfrm>
            <a:off x="952500" y="4673600"/>
            <a:ext cx="22479000" cy="3340100"/>
          </a:xfrm>
          <a:prstGeom prst="rect">
            <a:avLst/>
          </a:prstGeom>
        </p:spPr>
        <p:txBody>
          <a:bodyPr/>
          <a:lstStyle>
            <a:lvl1pPr>
              <a:defRPr>
                <a:solidFill>
                  <a:srgbClr val="005493"/>
                </a:solidFill>
                <a:latin typeface="Palatino"/>
                <a:ea typeface="Palatino"/>
                <a:cs typeface="Palatino"/>
                <a:sym typeface="Palatino"/>
              </a:defRPr>
            </a:lvl1pPr>
          </a:lstStyle>
          <a:p>
            <a:pPr/>
            <a:r>
              <a:t>Thank you for the attention</a:t>
            </a:r>
          </a:p>
        </p:txBody>
      </p:sp>
      <p:sp>
        <p:nvSpPr>
          <p:cNvPr id="204" name="Questions?"/>
          <p:cNvSpPr txBox="1"/>
          <p:nvPr>
            <p:ph type="body" sz="quarter" idx="4294967295"/>
          </p:nvPr>
        </p:nvSpPr>
        <p:spPr>
          <a:xfrm>
            <a:off x="4510321" y="7425973"/>
            <a:ext cx="2418409" cy="1587501"/>
          </a:xfrm>
          <a:prstGeom prst="rect">
            <a:avLst/>
          </a:prstGeom>
        </p:spPr>
        <p:txBody>
          <a:bodyPr anchor="t"/>
          <a:lstStyle>
            <a:lvl1pPr marL="0" indent="0" algn="ctr">
              <a:spcBef>
                <a:spcPts val="0"/>
              </a:spcBef>
              <a:buClrTx/>
              <a:buSzTx/>
              <a:buFontTx/>
              <a:buNone/>
              <a:defRPr sz="3600">
                <a:solidFill>
                  <a:srgbClr val="005493"/>
                </a:solidFill>
              </a:defRPr>
            </a:lvl1pPr>
          </a:lstStyle>
          <a:p>
            <a:pPr/>
            <a:r>
              <a:t>Questions?</a:t>
            </a:r>
          </a:p>
        </p:txBody>
      </p:sp>
      <p:sp>
        <p:nvSpPr>
          <p:cNvPr id="205" name="Line"/>
          <p:cNvSpPr/>
          <p:nvPr/>
        </p:nvSpPr>
        <p:spPr>
          <a:xfrm>
            <a:off x="4113356" y="7264872"/>
            <a:ext cx="16157288" cy="1"/>
          </a:xfrm>
          <a:prstGeom prst="line">
            <a:avLst/>
          </a:prstGeom>
          <a:ln w="25400">
            <a:solidFill>
              <a:srgbClr val="D6D6D6">
                <a:alpha val="49593"/>
              </a:srgbClr>
            </a:solidFill>
            <a:miter lim="400000"/>
          </a:ln>
        </p:spPr>
        <p:txBody>
          <a:bodyPr lIns="50800" tIns="50800" rIns="50800" bIns="50800" anchor="ctr"/>
          <a:lstStyle/>
          <a:p>
            <a:pPr>
              <a:defRPr sz="4400"/>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203"/>
                                        </p:tgtEl>
                                        <p:attrNameLst>
                                          <p:attrName>style.visibility</p:attrName>
                                        </p:attrNameLst>
                                      </p:cBhvr>
                                      <p:to>
                                        <p:strVal val="visible"/>
                                      </p:to>
                                    </p:set>
                                    <p:anim calcmode="lin" valueType="num">
                                      <p:cBhvr>
                                        <p:cTn id="7" dur="700" fill="hold"/>
                                        <p:tgtEl>
                                          <p:spTgt spid="203"/>
                                        </p:tgtEl>
                                        <p:attrNameLst>
                                          <p:attrName>ppt_w</p:attrName>
                                        </p:attrNameLst>
                                      </p:cBhvr>
                                      <p:tavLst>
                                        <p:tav tm="0">
                                          <p:val>
                                            <p:fltVal val="0"/>
                                          </p:val>
                                        </p:tav>
                                        <p:tav tm="100000">
                                          <p:val>
                                            <p:strVal val="#ppt_w"/>
                                          </p:val>
                                        </p:tav>
                                      </p:tavLst>
                                    </p:anim>
                                    <p:anim calcmode="lin" valueType="num">
                                      <p:cBhvr>
                                        <p:cTn id="8" dur="700" fill="hold"/>
                                        <p:tgtEl>
                                          <p:spTgt spid="203"/>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2" fill="hold">
                                  <p:stCondLst>
                                    <p:cond delay="0"/>
                                  </p:stCondLst>
                                  <p:iterate type="el" backwards="0">
                                    <p:tmAbs val="0"/>
                                  </p:iterate>
                                  <p:childTnLst>
                                    <p:set>
                                      <p:cBhvr>
                                        <p:cTn id="12" fill="hold"/>
                                        <p:tgtEl>
                                          <p:spTgt spid="20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16" presetID="23" grpId="3" fill="hold">
                                  <p:stCondLst>
                                    <p:cond delay="0"/>
                                  </p:stCondLst>
                                  <p:iterate type="el" backwards="0">
                                    <p:tmAbs val="0"/>
                                  </p:iterate>
                                  <p:childTnLst>
                                    <p:set>
                                      <p:cBhvr>
                                        <p:cTn id="16" fill="hold"/>
                                        <p:tgtEl>
                                          <p:spTgt spid="204"/>
                                        </p:tgtEl>
                                        <p:attrNameLst>
                                          <p:attrName>style.visibility</p:attrName>
                                        </p:attrNameLst>
                                      </p:cBhvr>
                                      <p:to>
                                        <p:strVal val="visible"/>
                                      </p:to>
                                    </p:set>
                                    <p:anim calcmode="lin" valueType="num">
                                      <p:cBhvr>
                                        <p:cTn id="17" dur="700" fill="hold"/>
                                        <p:tgtEl>
                                          <p:spTgt spid="204"/>
                                        </p:tgtEl>
                                        <p:attrNameLst>
                                          <p:attrName>ppt_w</p:attrName>
                                        </p:attrNameLst>
                                      </p:cBhvr>
                                      <p:tavLst>
                                        <p:tav tm="0">
                                          <p:val>
                                            <p:fltVal val="0"/>
                                          </p:val>
                                        </p:tav>
                                        <p:tav tm="100000">
                                          <p:val>
                                            <p:strVal val="#ppt_w"/>
                                          </p:val>
                                        </p:tav>
                                      </p:tavLst>
                                    </p:anim>
                                    <p:anim calcmode="lin" valueType="num">
                                      <p:cBhvr>
                                        <p:cTn id="18" dur="700" fill="hold"/>
                                        <p:tgtEl>
                                          <p:spTgt spid="20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05" grpId="2"/>
      <p:bldP build="whole" bldLvl="1" animBg="1" rev="0" advAuto="0" spid="203" grpId="1"/>
      <p:bldP build="whole" bldLvl="1" animBg="1" rev="0" advAuto="0" spid="204" grpId="3"/>
    </p:bldLst>
  </p:timing>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42" name="Application Domain"/>
          <p:cNvSpPr txBox="1"/>
          <p:nvPr>
            <p:ph type="title"/>
          </p:nvPr>
        </p:nvSpPr>
        <p:spPr>
          <a:prstGeom prst="rect">
            <a:avLst/>
          </a:prstGeom>
        </p:spPr>
        <p:txBody>
          <a:bodyPr/>
          <a:lstStyle>
            <a:lvl1pPr defTabSz="775969">
              <a:spcBef>
                <a:spcPts val="2100"/>
              </a:spcBef>
              <a:defRPr sz="9212">
                <a:solidFill>
                  <a:srgbClr val="005493"/>
                </a:solidFill>
                <a:latin typeface="Palatino"/>
                <a:ea typeface="Palatino"/>
                <a:cs typeface="Palatino"/>
                <a:sym typeface="Palatino"/>
              </a:defRPr>
            </a:lvl1pPr>
          </a:lstStyle>
          <a:p>
            <a:pPr/>
            <a:r>
              <a:t>Application Domain</a:t>
            </a:r>
          </a:p>
        </p:txBody>
      </p:sp>
      <p:sp>
        <p:nvSpPr>
          <p:cNvPr id="143" name="The Architecture that we are proposing is designed to be adaptable to various situations. We decided to instantiate the problem to the monitoring of the UnivAQ’s existing buildings.…"/>
          <p:cNvSpPr txBox="1"/>
          <p:nvPr>
            <p:ph type="body" sz="half" idx="1"/>
          </p:nvPr>
        </p:nvSpPr>
        <p:spPr>
          <a:xfrm>
            <a:off x="958850" y="4332003"/>
            <a:ext cx="14594131" cy="8399747"/>
          </a:xfrm>
          <a:prstGeom prst="rect">
            <a:avLst/>
          </a:prstGeom>
        </p:spPr>
        <p:txBody>
          <a:bodyPr anchor="t"/>
          <a:lstStyle/>
          <a:p>
            <a:pPr marL="0" indent="0">
              <a:buClrTx/>
              <a:buSzTx/>
              <a:buFontTx/>
              <a:buNone/>
              <a:defRPr sz="4800">
                <a:solidFill>
                  <a:srgbClr val="005493"/>
                </a:solidFill>
              </a:defRPr>
            </a:pPr>
            <a:r>
              <a:t>The Architecture that we are proposing is designed to be </a:t>
            </a:r>
            <a:r>
              <a:rPr b="1"/>
              <a:t>adaptable</a:t>
            </a:r>
            <a:r>
              <a:t> to various situations. We decided to instantiate the problem to the monitoring of the </a:t>
            </a:r>
            <a:r>
              <a:rPr b="1"/>
              <a:t>UnivAQ</a:t>
            </a:r>
            <a:r>
              <a:t>’s existing buildings. </a:t>
            </a:r>
          </a:p>
          <a:p>
            <a:pPr marL="0" indent="0">
              <a:buClrTx/>
              <a:buSzTx/>
              <a:buFontTx/>
              <a:buNone/>
              <a:defRPr sz="4800">
                <a:solidFill>
                  <a:srgbClr val="005493"/>
                </a:solidFill>
              </a:defRPr>
            </a:pPr>
            <a:r>
              <a:t>Our Architecture is designed to </a:t>
            </a:r>
            <a:r>
              <a:rPr b="1"/>
              <a:t>manage</a:t>
            </a:r>
            <a:r>
              <a:t> and </a:t>
            </a:r>
            <a:r>
              <a:rPr b="1"/>
              <a:t>monitor</a:t>
            </a:r>
            <a:r>
              <a:t> </a:t>
            </a:r>
            <a:r>
              <a:rPr b="1"/>
              <a:t>emergencies</a:t>
            </a:r>
            <a:r>
              <a:t> that may occur in the different places of UnivAQ’s  building, </a:t>
            </a:r>
            <a:r>
              <a:rPr b="1"/>
              <a:t>manage accesses</a:t>
            </a:r>
            <a:r>
              <a:t> to restricted areas and </a:t>
            </a:r>
            <a:r>
              <a:rPr b="1"/>
              <a:t>perform analysis</a:t>
            </a:r>
            <a:r>
              <a:t> on collected data.</a:t>
            </a:r>
          </a:p>
        </p:txBody>
      </p:sp>
      <p:pic>
        <p:nvPicPr>
          <p:cNvPr id="144" name="2e81fc01af5281efb0482b886af4b0f3_XL.jpg" descr="2e81fc01af5281efb0482b886af4b0f3_XL.jpg"/>
          <p:cNvPicPr>
            <a:picLocks noChangeAspect="1"/>
          </p:cNvPicPr>
          <p:nvPr/>
        </p:nvPicPr>
        <p:blipFill>
          <a:blip r:embed="rId2">
            <a:extLst/>
          </a:blip>
          <a:srcRect l="0" t="0" r="0" b="0"/>
          <a:stretch>
            <a:fillRect/>
          </a:stretch>
        </p:blipFill>
        <p:spPr>
          <a:xfrm>
            <a:off x="16131595" y="4840163"/>
            <a:ext cx="7523513" cy="5015675"/>
          </a:xfrm>
          <a:prstGeom prst="rect">
            <a:avLst/>
          </a:prstGeom>
          <a:ln w="25400">
            <a:miter lim="400000"/>
          </a:ln>
          <a:effectLst>
            <a:reflection blurRad="0" stA="50000" stPos="0" endA="0" endPos="40000" dist="0" dir="5400000" fadeDir="5400000" sx="100000" sy="-100000" kx="0" ky="0" algn="bl" rotWithShape="0"/>
          </a:effectLst>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142"/>
                                        </p:tgtEl>
                                        <p:attrNameLst>
                                          <p:attrName>style.visibility</p:attrName>
                                        </p:attrNameLst>
                                      </p:cBhvr>
                                      <p:to>
                                        <p:strVal val="visible"/>
                                      </p:to>
                                    </p:set>
                                    <p:anim calcmode="lin" valueType="num">
                                      <p:cBhvr>
                                        <p:cTn id="7" dur="700" fill="hold"/>
                                        <p:tgtEl>
                                          <p:spTgt spid="142"/>
                                        </p:tgtEl>
                                        <p:attrNameLst>
                                          <p:attrName>ppt_w</p:attrName>
                                        </p:attrNameLst>
                                      </p:cBhvr>
                                      <p:tavLst>
                                        <p:tav tm="0">
                                          <p:val>
                                            <p:fltVal val="0"/>
                                          </p:val>
                                        </p:tav>
                                        <p:tav tm="100000">
                                          <p:val>
                                            <p:strVal val="#ppt_w"/>
                                          </p:val>
                                        </p:tav>
                                      </p:tavLst>
                                    </p:anim>
                                    <p:anim calcmode="lin" valueType="num">
                                      <p:cBhvr>
                                        <p:cTn id="8" dur="700" fill="hold"/>
                                        <p:tgtEl>
                                          <p:spTgt spid="142"/>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8" presetID="2" grpId="2" fill="hold">
                                  <p:stCondLst>
                                    <p:cond delay="0"/>
                                  </p:stCondLst>
                                  <p:iterate type="el" backwards="0">
                                    <p:tmAbs val="0"/>
                                  </p:iterate>
                                  <p:childTnLst>
                                    <p:set>
                                      <p:cBhvr>
                                        <p:cTn id="12" fill="hold"/>
                                        <p:tgtEl>
                                          <p:spTgt spid="143"/>
                                        </p:tgtEl>
                                        <p:attrNameLst>
                                          <p:attrName>style.visibility</p:attrName>
                                        </p:attrNameLst>
                                      </p:cBhvr>
                                      <p:to>
                                        <p:strVal val="visible"/>
                                      </p:to>
                                    </p:set>
                                    <p:anim calcmode="lin" valueType="num">
                                      <p:cBhvr>
                                        <p:cTn id="13" dur="1000" fill="hold"/>
                                        <p:tgtEl>
                                          <p:spTgt spid="143"/>
                                        </p:tgtEl>
                                        <p:attrNameLst>
                                          <p:attrName>ppt_x</p:attrName>
                                        </p:attrNameLst>
                                      </p:cBhvr>
                                      <p:tavLst>
                                        <p:tav tm="0">
                                          <p:val>
                                            <p:strVal val="0-#ppt_w/2"/>
                                          </p:val>
                                        </p:tav>
                                        <p:tav tm="100000">
                                          <p:val>
                                            <p:strVal val="#ppt_x"/>
                                          </p:val>
                                        </p:tav>
                                      </p:tavLst>
                                    </p:anim>
                                    <p:anim calcmode="lin" valueType="num">
                                      <p:cBhvr>
                                        <p:cTn id="14" dur="1000" fill="hold"/>
                                        <p:tgtEl>
                                          <p:spTgt spid="143"/>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32" presetID="4" grpId="3" fill="hold">
                                  <p:stCondLst>
                                    <p:cond delay="0"/>
                                  </p:stCondLst>
                                  <p:iterate type="el" backwards="0">
                                    <p:tmAbs val="0"/>
                                  </p:iterate>
                                  <p:childTnLst>
                                    <p:set>
                                      <p:cBhvr>
                                        <p:cTn id="18" fill="hold"/>
                                        <p:tgtEl>
                                          <p:spTgt spid="144"/>
                                        </p:tgtEl>
                                        <p:attrNameLst>
                                          <p:attrName>style.visibility</p:attrName>
                                        </p:attrNameLst>
                                      </p:cBhvr>
                                      <p:to>
                                        <p:strVal val="visible"/>
                                      </p:to>
                                    </p:set>
                                    <p:animEffect filter="box(out)" transition="in">
                                      <p:cBhvr>
                                        <p:cTn id="19" dur="700"/>
                                        <p:tgtEl>
                                          <p:spTgt spid="14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43" grpId="2"/>
      <p:bldP build="whole" bldLvl="1" animBg="1" rev="0" advAuto="0" spid="144" grpId="3"/>
      <p:bldP build="whole" bldLvl="1" animBg="1" rev="0" advAuto="0" spid="142" grpId="1"/>
    </p:bldLst>
  </p:timing>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46" name="Main services"/>
          <p:cNvSpPr txBox="1"/>
          <p:nvPr>
            <p:ph type="title"/>
          </p:nvPr>
        </p:nvSpPr>
        <p:spPr>
          <a:prstGeom prst="rect">
            <a:avLst/>
          </a:prstGeom>
        </p:spPr>
        <p:txBody>
          <a:bodyPr/>
          <a:lstStyle>
            <a:lvl1pPr defTabSz="775969">
              <a:spcBef>
                <a:spcPts val="2100"/>
              </a:spcBef>
              <a:defRPr sz="9212">
                <a:solidFill>
                  <a:srgbClr val="005493"/>
                </a:solidFill>
                <a:latin typeface="Palatino"/>
                <a:ea typeface="Palatino"/>
                <a:cs typeface="Palatino"/>
                <a:sym typeface="Palatino"/>
              </a:defRPr>
            </a:lvl1pPr>
          </a:lstStyle>
          <a:p>
            <a:pPr/>
            <a:r>
              <a:t>Main services</a:t>
            </a:r>
          </a:p>
        </p:txBody>
      </p:sp>
      <p:sp>
        <p:nvSpPr>
          <p:cNvPr id="147" name="The main services we want to provide are:…"/>
          <p:cNvSpPr txBox="1"/>
          <p:nvPr>
            <p:ph type="body" idx="1"/>
          </p:nvPr>
        </p:nvSpPr>
        <p:spPr>
          <a:xfrm>
            <a:off x="952500" y="3289300"/>
            <a:ext cx="22479000" cy="9684852"/>
          </a:xfrm>
          <a:prstGeom prst="rect">
            <a:avLst/>
          </a:prstGeom>
        </p:spPr>
        <p:txBody>
          <a:bodyPr anchor="t"/>
          <a:lstStyle/>
          <a:p>
            <a:pPr marL="0" indent="0" defTabSz="808990">
              <a:spcBef>
                <a:spcPts val="3300"/>
              </a:spcBef>
              <a:buClrTx/>
              <a:buSzTx/>
              <a:buFontTx/>
              <a:buNone/>
              <a:defRPr sz="4900">
                <a:solidFill>
                  <a:srgbClr val="005493"/>
                </a:solidFill>
              </a:defRPr>
            </a:pPr>
            <a:r>
              <a:t>The main services we want to provide are:</a:t>
            </a:r>
          </a:p>
          <a:p>
            <a:pPr lvl="1" marL="1194816" indent="-597408" defTabSz="808990">
              <a:spcBef>
                <a:spcPts val="3300"/>
              </a:spcBef>
              <a:buClr>
                <a:srgbClr val="005493"/>
              </a:buClr>
              <a:buChar char="•"/>
              <a:defRPr sz="4900">
                <a:solidFill>
                  <a:srgbClr val="005493"/>
                </a:solidFill>
              </a:defRPr>
            </a:pPr>
            <a:r>
              <a:t>Access control</a:t>
            </a:r>
          </a:p>
          <a:p>
            <a:pPr lvl="1" marL="1194816" indent="-597408" defTabSz="808990">
              <a:spcBef>
                <a:spcPts val="3300"/>
              </a:spcBef>
              <a:buClr>
                <a:srgbClr val="005493"/>
              </a:buClr>
              <a:buChar char="•"/>
              <a:defRPr sz="4900">
                <a:solidFill>
                  <a:srgbClr val="005493"/>
                </a:solidFill>
              </a:defRPr>
            </a:pPr>
            <a:r>
              <a:t>Security monitoring</a:t>
            </a:r>
          </a:p>
          <a:p>
            <a:pPr lvl="1" marL="1194816" indent="-597408" defTabSz="808990">
              <a:spcBef>
                <a:spcPts val="3300"/>
              </a:spcBef>
              <a:buClr>
                <a:srgbClr val="005493"/>
              </a:buClr>
              <a:buChar char="•"/>
              <a:defRPr sz="4900">
                <a:solidFill>
                  <a:srgbClr val="005493"/>
                </a:solidFill>
              </a:defRPr>
            </a:pPr>
            <a:r>
              <a:t>Alarm dispatching</a:t>
            </a:r>
          </a:p>
          <a:p>
            <a:pPr lvl="1" marL="1194816" indent="-597408" defTabSz="808990">
              <a:spcBef>
                <a:spcPts val="3300"/>
              </a:spcBef>
              <a:buClr>
                <a:srgbClr val="005493"/>
              </a:buClr>
              <a:buChar char="•"/>
              <a:defRPr sz="4900">
                <a:solidFill>
                  <a:srgbClr val="005493"/>
                </a:solidFill>
              </a:defRPr>
            </a:pPr>
            <a:r>
              <a:t>Smart Information Service</a:t>
            </a:r>
          </a:p>
          <a:p>
            <a:pPr lvl="1" marL="1194816" indent="-597408" defTabSz="808990">
              <a:spcBef>
                <a:spcPts val="3300"/>
              </a:spcBef>
              <a:buClr>
                <a:srgbClr val="005493"/>
              </a:buClr>
              <a:buChar char="•"/>
              <a:defRPr sz="4900">
                <a:solidFill>
                  <a:srgbClr val="005493"/>
                </a:solidFill>
              </a:defRPr>
            </a:pPr>
            <a:r>
              <a:t>Crowd Monitoring</a:t>
            </a:r>
          </a:p>
          <a:p>
            <a:pPr lvl="1" marL="1194816" indent="-597408" defTabSz="808990">
              <a:spcBef>
                <a:spcPts val="3300"/>
              </a:spcBef>
              <a:buClr>
                <a:srgbClr val="005493"/>
              </a:buClr>
              <a:buChar char="•"/>
              <a:defRPr sz="4900">
                <a:solidFill>
                  <a:srgbClr val="005493"/>
                </a:solidFill>
              </a:defRPr>
            </a:pPr>
            <a:r>
              <a:t>Data Storing and Analysis</a:t>
            </a:r>
          </a:p>
          <a:p>
            <a:pPr lvl="1" marL="1194816" indent="-597408" defTabSz="808990">
              <a:spcBef>
                <a:spcPts val="3300"/>
              </a:spcBef>
              <a:buClr>
                <a:srgbClr val="005493"/>
              </a:buClr>
              <a:buChar char="•"/>
              <a:defRPr sz="4900">
                <a:solidFill>
                  <a:srgbClr val="005493"/>
                </a:solidFill>
              </a:defRPr>
            </a:pPr>
            <a:r>
              <a:t>Attendance Registration</a:t>
            </a:r>
          </a:p>
        </p:txBody>
      </p:sp>
      <p:pic>
        <p:nvPicPr>
          <p:cNvPr id="148" name="analyses.png" descr="analyses.png"/>
          <p:cNvPicPr>
            <a:picLocks noChangeAspect="1"/>
          </p:cNvPicPr>
          <p:nvPr/>
        </p:nvPicPr>
        <p:blipFill>
          <a:blip r:embed="rId2">
            <a:extLst/>
          </a:blip>
          <a:stretch>
            <a:fillRect/>
          </a:stretch>
        </p:blipFill>
        <p:spPr>
          <a:xfrm>
            <a:off x="10972995" y="5657863"/>
            <a:ext cx="4587690" cy="3906456"/>
          </a:xfrm>
          <a:prstGeom prst="rect">
            <a:avLst/>
          </a:prstGeom>
          <a:ln w="12700">
            <a:miter lim="400000"/>
          </a:ln>
        </p:spPr>
      </p:pic>
      <p:pic>
        <p:nvPicPr>
          <p:cNvPr id="149" name="0000185_access-control-accessories_450.png" descr="0000185_access-control-accessories_450.png"/>
          <p:cNvPicPr>
            <a:picLocks noChangeAspect="1"/>
          </p:cNvPicPr>
          <p:nvPr/>
        </p:nvPicPr>
        <p:blipFill>
          <a:blip r:embed="rId3">
            <a:extLst/>
          </a:blip>
          <a:stretch>
            <a:fillRect/>
          </a:stretch>
        </p:blipFill>
        <p:spPr>
          <a:xfrm>
            <a:off x="15345745" y="3401034"/>
            <a:ext cx="3678015" cy="3678015"/>
          </a:xfrm>
          <a:prstGeom prst="rect">
            <a:avLst/>
          </a:prstGeom>
          <a:ln w="12700">
            <a:miter lim="400000"/>
          </a:ln>
        </p:spPr>
      </p:pic>
      <p:pic>
        <p:nvPicPr>
          <p:cNvPr id="150" name="main-qimg-66abb2bc21b3455826b609bde991a4af.png" descr="main-qimg-66abb2bc21b3455826b609bde991a4af.png"/>
          <p:cNvPicPr>
            <a:picLocks noChangeAspect="1"/>
          </p:cNvPicPr>
          <p:nvPr/>
        </p:nvPicPr>
        <p:blipFill>
          <a:blip r:embed="rId4">
            <a:extLst/>
          </a:blip>
          <a:stretch>
            <a:fillRect/>
          </a:stretch>
        </p:blipFill>
        <p:spPr>
          <a:xfrm>
            <a:off x="14425846" y="9584732"/>
            <a:ext cx="5517813" cy="3277581"/>
          </a:xfrm>
          <a:prstGeom prst="rect">
            <a:avLst/>
          </a:prstGeom>
          <a:ln w="12700">
            <a:miter lim="400000"/>
          </a:ln>
        </p:spPr>
      </p:pic>
      <p:pic>
        <p:nvPicPr>
          <p:cNvPr id="151" name="if_alarm_458270.png" descr="if_alarm_458270.png"/>
          <p:cNvPicPr>
            <a:picLocks noChangeAspect="1"/>
          </p:cNvPicPr>
          <p:nvPr/>
        </p:nvPicPr>
        <p:blipFill>
          <a:blip r:embed="rId5">
            <a:extLst/>
          </a:blip>
          <a:stretch>
            <a:fillRect/>
          </a:stretch>
        </p:blipFill>
        <p:spPr>
          <a:xfrm>
            <a:off x="19364717" y="5716216"/>
            <a:ext cx="3789749" cy="378975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146"/>
                                        </p:tgtEl>
                                        <p:attrNameLst>
                                          <p:attrName>style.visibility</p:attrName>
                                        </p:attrNameLst>
                                      </p:cBhvr>
                                      <p:to>
                                        <p:strVal val="visible"/>
                                      </p:to>
                                    </p:set>
                                    <p:anim calcmode="lin" valueType="num">
                                      <p:cBhvr>
                                        <p:cTn id="7" dur="700" fill="hold"/>
                                        <p:tgtEl>
                                          <p:spTgt spid="146"/>
                                        </p:tgtEl>
                                        <p:attrNameLst>
                                          <p:attrName>ppt_w</p:attrName>
                                        </p:attrNameLst>
                                      </p:cBhvr>
                                      <p:tavLst>
                                        <p:tav tm="0">
                                          <p:val>
                                            <p:fltVal val="0"/>
                                          </p:val>
                                        </p:tav>
                                        <p:tav tm="100000">
                                          <p:val>
                                            <p:strVal val="#ppt_w"/>
                                          </p:val>
                                        </p:tav>
                                      </p:tavLst>
                                    </p:anim>
                                    <p:anim calcmode="lin" valueType="num">
                                      <p:cBhvr>
                                        <p:cTn id="8" dur="700" fill="hold"/>
                                        <p:tgtEl>
                                          <p:spTgt spid="146"/>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8" presetID="2" grpId="2" fill="hold">
                                  <p:stCondLst>
                                    <p:cond delay="0"/>
                                  </p:stCondLst>
                                  <p:iterate type="el" backwards="0">
                                    <p:tmAbs val="0"/>
                                  </p:iterate>
                                  <p:childTnLst>
                                    <p:set>
                                      <p:cBhvr>
                                        <p:cTn id="12" fill="hold"/>
                                        <p:tgtEl>
                                          <p:spTgt spid="147"/>
                                        </p:tgtEl>
                                        <p:attrNameLst>
                                          <p:attrName>style.visibility</p:attrName>
                                        </p:attrNameLst>
                                      </p:cBhvr>
                                      <p:to>
                                        <p:strVal val="visible"/>
                                      </p:to>
                                    </p:set>
                                    <p:anim calcmode="lin" valueType="num">
                                      <p:cBhvr>
                                        <p:cTn id="13" dur="1000" fill="hold"/>
                                        <p:tgtEl>
                                          <p:spTgt spid="147"/>
                                        </p:tgtEl>
                                        <p:attrNameLst>
                                          <p:attrName>ppt_x</p:attrName>
                                        </p:attrNameLst>
                                      </p:cBhvr>
                                      <p:tavLst>
                                        <p:tav tm="0">
                                          <p:val>
                                            <p:strVal val="0-#ppt_w/2"/>
                                          </p:val>
                                        </p:tav>
                                        <p:tav tm="100000">
                                          <p:val>
                                            <p:strVal val="#ppt_x"/>
                                          </p:val>
                                        </p:tav>
                                      </p:tavLst>
                                    </p:anim>
                                    <p:anim calcmode="lin" valueType="num">
                                      <p:cBhvr>
                                        <p:cTn id="14" dur="1000" fill="hold"/>
                                        <p:tgtEl>
                                          <p:spTgt spid="147"/>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32" presetID="4" grpId="3" fill="hold">
                                  <p:stCondLst>
                                    <p:cond delay="0"/>
                                  </p:stCondLst>
                                  <p:iterate type="el" backwards="0">
                                    <p:tmAbs val="0"/>
                                  </p:iterate>
                                  <p:childTnLst>
                                    <p:set>
                                      <p:cBhvr>
                                        <p:cTn id="18" fill="hold"/>
                                        <p:tgtEl>
                                          <p:spTgt spid="149"/>
                                        </p:tgtEl>
                                        <p:attrNameLst>
                                          <p:attrName>style.visibility</p:attrName>
                                        </p:attrNameLst>
                                      </p:cBhvr>
                                      <p:to>
                                        <p:strVal val="visible"/>
                                      </p:to>
                                    </p:set>
                                    <p:animEffect filter="box(out)" transition="in">
                                      <p:cBhvr>
                                        <p:cTn id="19" dur="700"/>
                                        <p:tgtEl>
                                          <p:spTgt spid="149"/>
                                        </p:tgtEl>
                                      </p:cBhvr>
                                    </p:animEffect>
                                  </p:childTnLst>
                                </p:cTn>
                              </p:par>
                            </p:childTnLst>
                          </p:cTn>
                        </p:par>
                      </p:childTnLst>
                    </p:cTn>
                  </p:par>
                  <p:par>
                    <p:cTn id="20" fill="hold">
                      <p:stCondLst>
                        <p:cond delay="indefinite"/>
                      </p:stCondLst>
                      <p:childTnLst>
                        <p:par>
                          <p:cTn id="21" fill="hold">
                            <p:stCondLst>
                              <p:cond delay="0"/>
                            </p:stCondLst>
                            <p:childTnLst>
                              <p:par>
                                <p:cTn id="22" presetClass="entr" nodeType="clickEffect" presetSubtype="32" presetID="4" grpId="4" fill="hold">
                                  <p:stCondLst>
                                    <p:cond delay="0"/>
                                  </p:stCondLst>
                                  <p:iterate type="el" backwards="0">
                                    <p:tmAbs val="0"/>
                                  </p:iterate>
                                  <p:childTnLst>
                                    <p:set>
                                      <p:cBhvr>
                                        <p:cTn id="23" fill="hold"/>
                                        <p:tgtEl>
                                          <p:spTgt spid="151"/>
                                        </p:tgtEl>
                                        <p:attrNameLst>
                                          <p:attrName>style.visibility</p:attrName>
                                        </p:attrNameLst>
                                      </p:cBhvr>
                                      <p:to>
                                        <p:strVal val="visible"/>
                                      </p:to>
                                    </p:set>
                                    <p:animEffect filter="box(out)" transition="in">
                                      <p:cBhvr>
                                        <p:cTn id="24" dur="700"/>
                                        <p:tgtEl>
                                          <p:spTgt spid="151"/>
                                        </p:tgtEl>
                                      </p:cBhvr>
                                    </p:animEffect>
                                  </p:childTnLst>
                                </p:cTn>
                              </p:par>
                            </p:childTnLst>
                          </p:cTn>
                        </p:par>
                      </p:childTnLst>
                    </p:cTn>
                  </p:par>
                  <p:par>
                    <p:cTn id="25" fill="hold">
                      <p:stCondLst>
                        <p:cond delay="indefinite"/>
                      </p:stCondLst>
                      <p:childTnLst>
                        <p:par>
                          <p:cTn id="26" fill="hold">
                            <p:stCondLst>
                              <p:cond delay="0"/>
                            </p:stCondLst>
                            <p:childTnLst>
                              <p:par>
                                <p:cTn id="27" presetClass="entr" nodeType="clickEffect" presetSubtype="32" presetID="4" grpId="5" fill="hold">
                                  <p:stCondLst>
                                    <p:cond delay="0"/>
                                  </p:stCondLst>
                                  <p:iterate type="el" backwards="0">
                                    <p:tmAbs val="0"/>
                                  </p:iterate>
                                  <p:childTnLst>
                                    <p:set>
                                      <p:cBhvr>
                                        <p:cTn id="28" fill="hold"/>
                                        <p:tgtEl>
                                          <p:spTgt spid="150"/>
                                        </p:tgtEl>
                                        <p:attrNameLst>
                                          <p:attrName>style.visibility</p:attrName>
                                        </p:attrNameLst>
                                      </p:cBhvr>
                                      <p:to>
                                        <p:strVal val="visible"/>
                                      </p:to>
                                    </p:set>
                                    <p:animEffect filter="box(out)" transition="in">
                                      <p:cBhvr>
                                        <p:cTn id="29" dur="700"/>
                                        <p:tgtEl>
                                          <p:spTgt spid="150"/>
                                        </p:tgtEl>
                                      </p:cBhvr>
                                    </p:animEffect>
                                  </p:childTnLst>
                                </p:cTn>
                              </p:par>
                            </p:childTnLst>
                          </p:cTn>
                        </p:par>
                      </p:childTnLst>
                    </p:cTn>
                  </p:par>
                  <p:par>
                    <p:cTn id="30" fill="hold">
                      <p:stCondLst>
                        <p:cond delay="indefinite"/>
                      </p:stCondLst>
                      <p:childTnLst>
                        <p:par>
                          <p:cTn id="31" fill="hold">
                            <p:stCondLst>
                              <p:cond delay="0"/>
                            </p:stCondLst>
                            <p:childTnLst>
                              <p:par>
                                <p:cTn id="32" presetClass="entr" nodeType="clickEffect" presetSubtype="32" presetID="4" grpId="6" fill="hold">
                                  <p:stCondLst>
                                    <p:cond delay="0"/>
                                  </p:stCondLst>
                                  <p:iterate type="el" backwards="0">
                                    <p:tmAbs val="0"/>
                                  </p:iterate>
                                  <p:childTnLst>
                                    <p:set>
                                      <p:cBhvr>
                                        <p:cTn id="33" fill="hold"/>
                                        <p:tgtEl>
                                          <p:spTgt spid="148"/>
                                        </p:tgtEl>
                                        <p:attrNameLst>
                                          <p:attrName>style.visibility</p:attrName>
                                        </p:attrNameLst>
                                      </p:cBhvr>
                                      <p:to>
                                        <p:strVal val="visible"/>
                                      </p:to>
                                    </p:set>
                                    <p:animEffect filter="box(out)" transition="in">
                                      <p:cBhvr>
                                        <p:cTn id="34" dur="700"/>
                                        <p:tgtEl>
                                          <p:spTgt spid="1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0" grpId="5"/>
      <p:bldP build="whole" bldLvl="1" animBg="1" rev="0" advAuto="0" spid="146" grpId="1"/>
      <p:bldP build="whole" bldLvl="1" animBg="1" rev="0" advAuto="0" spid="149" grpId="3"/>
      <p:bldP build="whole" bldLvl="1" animBg="1" rev="0" advAuto="0" spid="151" grpId="4"/>
      <p:bldP build="whole" bldLvl="1" animBg="1" rev="0" advAuto="0" spid="147" grpId="2"/>
      <p:bldP build="whole" bldLvl="1" animBg="1" rev="0" advAuto="0" spid="148" grpId="6"/>
    </p:bldLst>
  </p:timing>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53" name="Design Decisions (1)"/>
          <p:cNvSpPr txBox="1"/>
          <p:nvPr>
            <p:ph type="title"/>
          </p:nvPr>
        </p:nvSpPr>
        <p:spPr>
          <a:xfrm>
            <a:off x="960460" y="1149350"/>
            <a:ext cx="22479001" cy="1663700"/>
          </a:xfrm>
          <a:prstGeom prst="rect">
            <a:avLst/>
          </a:prstGeom>
        </p:spPr>
        <p:txBody>
          <a:bodyPr/>
          <a:lstStyle>
            <a:lvl1pPr defTabSz="775969">
              <a:spcBef>
                <a:spcPts val="2100"/>
              </a:spcBef>
              <a:defRPr sz="9212">
                <a:solidFill>
                  <a:srgbClr val="005493"/>
                </a:solidFill>
                <a:latin typeface="Palatino"/>
                <a:ea typeface="Palatino"/>
                <a:cs typeface="Palatino"/>
                <a:sym typeface="Palatino"/>
              </a:defRPr>
            </a:lvl1pPr>
          </a:lstStyle>
          <a:p>
            <a:pPr/>
            <a:r>
              <a:t>Design Decisions (1)</a:t>
            </a:r>
          </a:p>
        </p:txBody>
      </p:sp>
      <p:sp>
        <p:nvSpPr>
          <p:cNvPr id="154" name="Data Acquisition: we have chosen the Publish/Subscribe architectural pattern, in particular we have used Apache Kafka.…"/>
          <p:cNvSpPr txBox="1"/>
          <p:nvPr>
            <p:ph type="body" idx="1"/>
          </p:nvPr>
        </p:nvSpPr>
        <p:spPr>
          <a:prstGeom prst="rect">
            <a:avLst/>
          </a:prstGeom>
        </p:spPr>
        <p:txBody>
          <a:bodyPr anchor="t"/>
          <a:lstStyle/>
          <a:p>
            <a:pPr marL="670559" indent="-670559">
              <a:buClrTx/>
              <a:buSzPct val="75000"/>
              <a:buFontTx/>
              <a:buChar char="•"/>
              <a:defRPr b="1">
                <a:solidFill>
                  <a:srgbClr val="005493"/>
                </a:solidFill>
              </a:defRPr>
            </a:pPr>
            <a:r>
              <a:rPr sz="5500"/>
              <a:t>Data Acquisition: </a:t>
            </a:r>
            <a:r>
              <a:rPr b="0" sz="4500"/>
              <a:t>we have chosen the </a:t>
            </a:r>
            <a:r>
              <a:rPr sz="4500"/>
              <a:t>Publish/Subscribe</a:t>
            </a:r>
            <a:r>
              <a:rPr b="0" sz="4500"/>
              <a:t> architectural pattern, in particular we have used </a:t>
            </a:r>
            <a:r>
              <a:rPr sz="4500"/>
              <a:t>Apache Kafka.</a:t>
            </a:r>
          </a:p>
          <a:p>
            <a:pPr lvl="8" marL="0" indent="1828800">
              <a:buClrTx/>
              <a:buSzTx/>
              <a:buFontTx/>
              <a:buNone/>
              <a:defRPr b="1" sz="4500">
                <a:solidFill>
                  <a:srgbClr val="005493"/>
                </a:solidFill>
              </a:defRPr>
            </a:pPr>
            <a:r>
              <a:t>Pro:  </a:t>
            </a:r>
            <a:r>
              <a:rPr b="0" i="1" u="sng"/>
              <a:t>reliability</a:t>
            </a:r>
            <a:r>
              <a:rPr b="0"/>
              <a:t>, </a:t>
            </a:r>
            <a:r>
              <a:rPr b="0" i="1" u="sng"/>
              <a:t>fault-tolerance</a:t>
            </a:r>
            <a:r>
              <a:rPr b="0"/>
              <a:t>, </a:t>
            </a:r>
            <a:r>
              <a:rPr b="0" i="1" u="sng"/>
              <a:t>performance</a:t>
            </a:r>
            <a:r>
              <a:rPr b="0"/>
              <a:t>, </a:t>
            </a:r>
            <a:r>
              <a:rPr b="0" i="1" u="sng"/>
              <a:t>scalability</a:t>
            </a:r>
            <a:r>
              <a:rPr b="0"/>
              <a:t>.</a:t>
            </a:r>
            <a:endParaRPr b="0"/>
          </a:p>
          <a:p>
            <a:pPr marL="548639" indent="-548639">
              <a:buClrTx/>
              <a:buSzPct val="75000"/>
              <a:buFontTx/>
              <a:buChar char="•"/>
              <a:defRPr b="1" sz="5500">
                <a:solidFill>
                  <a:srgbClr val="005493"/>
                </a:solidFill>
              </a:defRPr>
            </a:pPr>
            <a:r>
              <a:t>Storing: </a:t>
            </a:r>
            <a:r>
              <a:rPr b="0" sz="4500"/>
              <a:t>we decided to store the collected data in the UnivAQ’s server. In particular, we organised them in two different DB: a </a:t>
            </a:r>
            <a:r>
              <a:rPr sz="4500"/>
              <a:t>NoSQL DB (MongoDB)</a:t>
            </a:r>
            <a:r>
              <a:rPr b="0" sz="4500"/>
              <a:t> and a </a:t>
            </a:r>
            <a:r>
              <a:rPr sz="4500"/>
              <a:t>relational DB</a:t>
            </a:r>
            <a:r>
              <a:rPr b="0" sz="4500"/>
              <a:t>.</a:t>
            </a:r>
            <a:endParaRPr b="0" sz="4500"/>
          </a:p>
          <a:p>
            <a:pPr lvl="8" marL="0" indent="1828800">
              <a:buClrTx/>
              <a:buSzTx/>
              <a:buFontTx/>
              <a:buNone/>
              <a:defRPr b="1" sz="5500">
                <a:solidFill>
                  <a:srgbClr val="005493"/>
                </a:solidFill>
              </a:defRPr>
            </a:pPr>
            <a:r>
              <a:rPr sz="4500"/>
              <a:t>Pro: </a:t>
            </a:r>
            <a:r>
              <a:rPr b="0" i="1" sz="4500" u="sng"/>
              <a:t>scalability</a:t>
            </a:r>
            <a:r>
              <a:rPr b="0" sz="4500"/>
              <a:t>, </a:t>
            </a:r>
            <a:r>
              <a:rPr b="0" i="1" sz="4500" u="sng"/>
              <a:t>dependability</a:t>
            </a:r>
            <a:r>
              <a:rPr b="0" sz="4500"/>
              <a:t>, </a:t>
            </a:r>
            <a:r>
              <a:rPr b="0" i="1" sz="4500" u="sng"/>
              <a:t>costs efficiency</a:t>
            </a:r>
            <a:r>
              <a:rPr b="0" sz="4500"/>
              <a:t>, </a:t>
            </a:r>
            <a:r>
              <a:rPr b="0" i="1" sz="4500" u="sng"/>
              <a:t>privacy/security</a:t>
            </a:r>
            <a:r>
              <a:rPr b="0" i="1" sz="4500"/>
              <a:t>,</a:t>
            </a:r>
            <a:r>
              <a:rPr b="0" sz="4500"/>
              <a:t> </a:t>
            </a:r>
            <a:r>
              <a:rPr b="0" i="1" sz="4500" u="sng"/>
              <a:t>performance</a:t>
            </a:r>
            <a:r>
              <a:rPr b="0" sz="4500"/>
              <a: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153"/>
                                        </p:tgtEl>
                                        <p:attrNameLst>
                                          <p:attrName>style.visibility</p:attrName>
                                        </p:attrNameLst>
                                      </p:cBhvr>
                                      <p:to>
                                        <p:strVal val="visible"/>
                                      </p:to>
                                    </p:set>
                                    <p:anim calcmode="lin" valueType="num">
                                      <p:cBhvr>
                                        <p:cTn id="7" dur="700" fill="hold"/>
                                        <p:tgtEl>
                                          <p:spTgt spid="153"/>
                                        </p:tgtEl>
                                        <p:attrNameLst>
                                          <p:attrName>ppt_w</p:attrName>
                                        </p:attrNameLst>
                                      </p:cBhvr>
                                      <p:tavLst>
                                        <p:tav tm="0">
                                          <p:val>
                                            <p:fltVal val="0"/>
                                          </p:val>
                                        </p:tav>
                                        <p:tav tm="100000">
                                          <p:val>
                                            <p:strVal val="#ppt_w"/>
                                          </p:val>
                                        </p:tav>
                                      </p:tavLst>
                                    </p:anim>
                                    <p:anim calcmode="lin" valueType="num">
                                      <p:cBhvr>
                                        <p:cTn id="8" dur="700" fill="hold"/>
                                        <p:tgtEl>
                                          <p:spTgt spid="153"/>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8" presetID="22" grpId="2" fill="hold">
                                  <p:stCondLst>
                                    <p:cond delay="0"/>
                                  </p:stCondLst>
                                  <p:iterate type="el" backwards="0">
                                    <p:tmAbs val="0"/>
                                  </p:iterate>
                                  <p:childTnLst>
                                    <p:set>
                                      <p:cBhvr>
                                        <p:cTn id="12" fill="hold"/>
                                        <p:tgtEl>
                                          <p:spTgt spid="154"/>
                                        </p:tgtEl>
                                        <p:attrNameLst>
                                          <p:attrName>style.visibility</p:attrName>
                                        </p:attrNameLst>
                                      </p:cBhvr>
                                      <p:to>
                                        <p:strVal val="visible"/>
                                      </p:to>
                                    </p:set>
                                    <p:animEffect filter="wipe(left)" transition="in">
                                      <p:cBhvr>
                                        <p:cTn id="13" dur="1000"/>
                                        <p:tgtEl>
                                          <p:spTgt spid="1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3" grpId="1"/>
      <p:bldP build="whole" bldLvl="1" animBg="1" rev="0" advAuto="0" spid="154" grpId="2"/>
    </p:bldLst>
  </p:timing>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56" name="Design Decisions (2)"/>
          <p:cNvSpPr txBox="1"/>
          <p:nvPr>
            <p:ph type="title"/>
          </p:nvPr>
        </p:nvSpPr>
        <p:spPr>
          <a:prstGeom prst="rect">
            <a:avLst/>
          </a:prstGeom>
        </p:spPr>
        <p:txBody>
          <a:bodyPr/>
          <a:lstStyle>
            <a:lvl1pPr defTabSz="775969">
              <a:spcBef>
                <a:spcPts val="2100"/>
              </a:spcBef>
              <a:defRPr sz="9212">
                <a:solidFill>
                  <a:srgbClr val="005493"/>
                </a:solidFill>
                <a:latin typeface="Palatino"/>
                <a:ea typeface="Palatino"/>
                <a:cs typeface="Palatino"/>
                <a:sym typeface="Palatino"/>
              </a:defRPr>
            </a:lvl1pPr>
          </a:lstStyle>
          <a:p>
            <a:pPr/>
            <a:r>
              <a:t>Design Decisions (2)</a:t>
            </a:r>
          </a:p>
        </p:txBody>
      </p:sp>
      <p:sp>
        <p:nvSpPr>
          <p:cNvPr id="157" name="Sensors and Actuators organisation: we have chosen to organise the sensors in areas (classrooms, laboratories, …). Each sensor publishes the collected data on the topic of the specific area in which it is deployed.…"/>
          <p:cNvSpPr txBox="1"/>
          <p:nvPr>
            <p:ph type="body" idx="1"/>
          </p:nvPr>
        </p:nvSpPr>
        <p:spPr>
          <a:xfrm>
            <a:off x="952500" y="3695700"/>
            <a:ext cx="22712747" cy="9426347"/>
          </a:xfrm>
          <a:prstGeom prst="rect">
            <a:avLst/>
          </a:prstGeom>
        </p:spPr>
        <p:txBody>
          <a:bodyPr anchor="t"/>
          <a:lstStyle/>
          <a:p>
            <a:pPr marL="585215" indent="-585215" defTabSz="792479">
              <a:spcBef>
                <a:spcPts val="3200"/>
              </a:spcBef>
              <a:buClrTx/>
              <a:buSzPct val="75000"/>
              <a:buFontTx/>
              <a:buChar char="•"/>
              <a:defRPr b="1" sz="5280">
                <a:solidFill>
                  <a:srgbClr val="005493"/>
                </a:solidFill>
              </a:defRPr>
            </a:pPr>
            <a:r>
              <a:t>Sensors and Actuators organisation: </a:t>
            </a:r>
            <a:r>
              <a:rPr b="0" sz="4320"/>
              <a:t>we have chosen to organise the sensors in areas (classrooms, laboratories, …). Each sensor publishes the collected data on the topic of the specific area in which it is deployed.</a:t>
            </a:r>
            <a:endParaRPr b="0" sz="4320"/>
          </a:p>
          <a:p>
            <a:pPr lvl="8" marL="0" indent="1755647" defTabSz="792479">
              <a:spcBef>
                <a:spcPts val="3200"/>
              </a:spcBef>
              <a:buClrTx/>
              <a:buSzTx/>
              <a:buFontTx/>
              <a:buNone/>
              <a:defRPr b="1" sz="5280">
                <a:solidFill>
                  <a:srgbClr val="005493"/>
                </a:solidFill>
              </a:defRPr>
            </a:pPr>
            <a:r>
              <a:rPr sz="4320"/>
              <a:t>Pro:</a:t>
            </a:r>
            <a:r>
              <a:rPr b="0" sz="4320"/>
              <a:t> </a:t>
            </a:r>
            <a:r>
              <a:rPr b="0" i="1" sz="4320" u="sng"/>
              <a:t>scalability</a:t>
            </a:r>
            <a:r>
              <a:rPr i="1" sz="4320"/>
              <a:t>, </a:t>
            </a:r>
            <a:r>
              <a:rPr b="0" i="1" sz="4320" u="sng"/>
              <a:t>decoupling</a:t>
            </a:r>
            <a:r>
              <a:rPr b="0" sz="4320"/>
              <a:t>.</a:t>
            </a:r>
            <a:endParaRPr b="0" sz="4320"/>
          </a:p>
          <a:p>
            <a:pPr marL="680876" indent="-680876" defTabSz="792479">
              <a:spcBef>
                <a:spcPts val="3200"/>
              </a:spcBef>
              <a:buClrTx/>
              <a:buSzPct val="75000"/>
              <a:buFontTx/>
              <a:buChar char="•"/>
              <a:defRPr b="1" sz="4992">
                <a:solidFill>
                  <a:srgbClr val="005493"/>
                </a:solidFill>
              </a:defRPr>
            </a:pPr>
            <a:r>
              <a:rPr sz="5280"/>
              <a:t>Visualisation and analysis:</a:t>
            </a:r>
            <a:r>
              <a:t> </a:t>
            </a:r>
            <a:r>
              <a:rPr b="0" sz="4320"/>
              <a:t>A dedicated Kafka Client is responsible to read the incoming data from the area topics and transmit them in real time with a secure connection to a dashboard (through web-socket). The data can even be subjected to analysis and refactoring before being sent to the dashboard, the eventual alarms are displayed on the dashboard and double checked by the personnel before being forwarded. </a:t>
            </a:r>
            <a:endParaRPr b="0" sz="4320"/>
          </a:p>
          <a:p>
            <a:pPr lvl="8" marL="0" indent="1755647" defTabSz="792479">
              <a:spcBef>
                <a:spcPts val="3200"/>
              </a:spcBef>
              <a:buClrTx/>
              <a:buSzTx/>
              <a:buFontTx/>
              <a:buNone/>
              <a:defRPr b="1" sz="4992">
                <a:solidFill>
                  <a:srgbClr val="005493"/>
                </a:solidFill>
              </a:defRPr>
            </a:pPr>
            <a:r>
              <a:rPr sz="4320"/>
              <a:t>Pro: </a:t>
            </a:r>
            <a:r>
              <a:rPr b="0" i="1" sz="4320" u="sng"/>
              <a:t>false alarms avoidance</a:t>
            </a:r>
            <a:r>
              <a:rPr b="0" sz="4320"/>
              <a:t>, </a:t>
            </a:r>
            <a:r>
              <a:rPr b="0" i="1" sz="4320" u="sng"/>
              <a:t>real-time monitoring/graphical visualization</a:t>
            </a:r>
            <a:r>
              <a:rPr b="0" sz="4320"/>
              <a: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156"/>
                                        </p:tgtEl>
                                        <p:attrNameLst>
                                          <p:attrName>style.visibility</p:attrName>
                                        </p:attrNameLst>
                                      </p:cBhvr>
                                      <p:to>
                                        <p:strVal val="visible"/>
                                      </p:to>
                                    </p:set>
                                    <p:anim calcmode="lin" valueType="num">
                                      <p:cBhvr>
                                        <p:cTn id="7" dur="700" fill="hold"/>
                                        <p:tgtEl>
                                          <p:spTgt spid="156"/>
                                        </p:tgtEl>
                                        <p:attrNameLst>
                                          <p:attrName>ppt_w</p:attrName>
                                        </p:attrNameLst>
                                      </p:cBhvr>
                                      <p:tavLst>
                                        <p:tav tm="0">
                                          <p:val>
                                            <p:fltVal val="0"/>
                                          </p:val>
                                        </p:tav>
                                        <p:tav tm="100000">
                                          <p:val>
                                            <p:strVal val="#ppt_w"/>
                                          </p:val>
                                        </p:tav>
                                      </p:tavLst>
                                    </p:anim>
                                    <p:anim calcmode="lin" valueType="num">
                                      <p:cBhvr>
                                        <p:cTn id="8" dur="700" fill="hold"/>
                                        <p:tgtEl>
                                          <p:spTgt spid="156"/>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8" presetID="22" grpId="2" fill="hold">
                                  <p:stCondLst>
                                    <p:cond delay="0"/>
                                  </p:stCondLst>
                                  <p:iterate type="el" backwards="0">
                                    <p:tmAbs val="0"/>
                                  </p:iterate>
                                  <p:childTnLst>
                                    <p:set>
                                      <p:cBhvr>
                                        <p:cTn id="12" fill="hold"/>
                                        <p:tgtEl>
                                          <p:spTgt spid="157"/>
                                        </p:tgtEl>
                                        <p:attrNameLst>
                                          <p:attrName>style.visibility</p:attrName>
                                        </p:attrNameLst>
                                      </p:cBhvr>
                                      <p:to>
                                        <p:strVal val="visible"/>
                                      </p:to>
                                    </p:set>
                                    <p:animEffect filter="wipe(left)" transition="in">
                                      <p:cBhvr>
                                        <p:cTn id="13" dur="1000"/>
                                        <p:tgtEl>
                                          <p:spTgt spid="15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6" grpId="1"/>
      <p:bldP build="whole" bldLvl="1" animBg="1" rev="0" advAuto="0" spid="157" grpId="2"/>
    </p:bldLst>
  </p:timing>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59" name="Architectural core: Apache Kafka"/>
          <p:cNvSpPr txBox="1"/>
          <p:nvPr>
            <p:ph type="title"/>
          </p:nvPr>
        </p:nvSpPr>
        <p:spPr>
          <a:prstGeom prst="rect">
            <a:avLst/>
          </a:prstGeom>
        </p:spPr>
        <p:txBody>
          <a:bodyPr/>
          <a:lstStyle>
            <a:lvl1pPr defTabSz="775969">
              <a:spcBef>
                <a:spcPts val="2100"/>
              </a:spcBef>
              <a:defRPr sz="9212">
                <a:solidFill>
                  <a:srgbClr val="005493"/>
                </a:solidFill>
                <a:latin typeface="Palatino"/>
                <a:ea typeface="Palatino"/>
                <a:cs typeface="Palatino"/>
                <a:sym typeface="Palatino"/>
              </a:defRPr>
            </a:lvl1pPr>
          </a:lstStyle>
          <a:p>
            <a:pPr/>
            <a:r>
              <a:t>Architectural core: Apache Kafka</a:t>
            </a:r>
          </a:p>
        </p:txBody>
      </p:sp>
      <p:sp>
        <p:nvSpPr>
          <p:cNvPr id="160" name="Apache Kafka allows to implement secure real-time streaming data pipelines that reliably get data between systems or applications.…"/>
          <p:cNvSpPr txBox="1"/>
          <p:nvPr>
            <p:ph type="body" idx="1"/>
          </p:nvPr>
        </p:nvSpPr>
        <p:spPr>
          <a:xfrm>
            <a:off x="901219" y="3541857"/>
            <a:ext cx="15436595" cy="11086561"/>
          </a:xfrm>
          <a:prstGeom prst="rect">
            <a:avLst/>
          </a:prstGeom>
        </p:spPr>
        <p:txBody>
          <a:bodyPr anchor="t"/>
          <a:lstStyle/>
          <a:p>
            <a:pPr marL="0" indent="0" defTabSz="457200">
              <a:spcBef>
                <a:spcPts val="0"/>
              </a:spcBef>
              <a:buClrTx/>
              <a:buSzTx/>
              <a:buFontTx/>
              <a:buNone/>
              <a:defRPr sz="3400">
                <a:solidFill>
                  <a:srgbClr val="005493"/>
                </a:solidFill>
              </a:defRPr>
            </a:pPr>
            <a:r>
              <a:t>Apache Kafka allows to implement </a:t>
            </a:r>
            <a:r>
              <a:rPr u="sng"/>
              <a:t>secure real-time streaming data</a:t>
            </a:r>
            <a:r>
              <a:t> pipelines that </a:t>
            </a:r>
            <a:r>
              <a:rPr u="sng"/>
              <a:t>reliably</a:t>
            </a:r>
            <a:r>
              <a:t> get data between systems or applications.</a:t>
            </a:r>
          </a:p>
          <a:p>
            <a:pPr marL="0" indent="0" defTabSz="457200">
              <a:spcBef>
                <a:spcPts val="0"/>
              </a:spcBef>
              <a:buClrTx/>
              <a:buSzTx/>
              <a:buFontTx/>
              <a:buNone/>
              <a:defRPr sz="3400">
                <a:solidFill>
                  <a:srgbClr val="005493"/>
                </a:solidFill>
              </a:defRPr>
            </a:pPr>
          </a:p>
          <a:p>
            <a:pPr marL="0" indent="0" defTabSz="457200">
              <a:spcBef>
                <a:spcPts val="0"/>
              </a:spcBef>
              <a:buClrTx/>
              <a:buSzTx/>
              <a:buFontTx/>
              <a:buNone/>
              <a:defRPr sz="3400">
                <a:solidFill>
                  <a:srgbClr val="005493"/>
                </a:solidFill>
              </a:defRPr>
            </a:pPr>
            <a:r>
              <a:t>Kafka can be used to stream data, as a message dispatcher and as a storage system it also allow for a throughput of </a:t>
            </a:r>
            <a:r>
              <a:rPr u="sng"/>
              <a:t>millions of records/second</a:t>
            </a:r>
            <a:r>
              <a:t>, </a:t>
            </a:r>
            <a:r>
              <a:rPr u="sng"/>
              <a:t>replication</a:t>
            </a:r>
            <a:r>
              <a:t>, </a:t>
            </a:r>
            <a:r>
              <a:rPr u="sng"/>
              <a:t>redundancy</a:t>
            </a:r>
            <a:r>
              <a:t>, </a:t>
            </a:r>
            <a:r>
              <a:rPr u="sng"/>
              <a:t>scalability</a:t>
            </a:r>
            <a:r>
              <a:t>, </a:t>
            </a:r>
            <a:r>
              <a:rPr u="sng"/>
              <a:t>decentralisation</a:t>
            </a:r>
            <a:r>
              <a:t> and </a:t>
            </a:r>
            <a:r>
              <a:rPr u="sng"/>
              <a:t>fault tolerance</a:t>
            </a:r>
            <a:r>
              <a:t> techniques that are the crucial points of our system, such as: </a:t>
            </a:r>
          </a:p>
          <a:p>
            <a:pPr marL="0" indent="0" defTabSz="457200">
              <a:spcBef>
                <a:spcPts val="0"/>
              </a:spcBef>
              <a:buClrTx/>
              <a:buSzTx/>
              <a:buFontTx/>
              <a:buNone/>
              <a:defRPr sz="3400">
                <a:solidFill>
                  <a:srgbClr val="005493"/>
                </a:solidFill>
              </a:defRPr>
            </a:pPr>
          </a:p>
          <a:p>
            <a:pPr lvl="1" marL="1024127" indent="-414527" defTabSz="457200">
              <a:spcBef>
                <a:spcPts val="0"/>
              </a:spcBef>
              <a:buClrTx/>
              <a:buSzPct val="75000"/>
              <a:buFontTx/>
              <a:buChar char="•"/>
              <a:defRPr sz="3400">
                <a:solidFill>
                  <a:srgbClr val="005493"/>
                </a:solidFill>
              </a:defRPr>
            </a:pPr>
            <a:r>
              <a:t>in case of a cluster fails another one takes its place, with all the updated data: every member of the cluster has all the replicated/up-to-date data; </a:t>
            </a:r>
          </a:p>
          <a:p>
            <a:pPr lvl="1" marL="1024127" indent="-414527" defTabSz="457200">
              <a:spcBef>
                <a:spcPts val="0"/>
              </a:spcBef>
              <a:buClrTx/>
              <a:buSzPct val="75000"/>
              <a:buFontTx/>
              <a:buChar char="•"/>
              <a:defRPr sz="3400">
                <a:solidFill>
                  <a:srgbClr val="005493"/>
                </a:solidFill>
              </a:defRPr>
            </a:pPr>
            <a:r>
              <a:t>data can be saved for an arbitrary amount of time on the brokers; </a:t>
            </a:r>
          </a:p>
          <a:p>
            <a:pPr lvl="1" marL="1024127" indent="-414527" defTabSz="457200">
              <a:spcBef>
                <a:spcPts val="0"/>
              </a:spcBef>
              <a:buClrTx/>
              <a:buSzPct val="75000"/>
              <a:buFontTx/>
              <a:buChar char="•"/>
              <a:defRPr sz="3400">
                <a:solidFill>
                  <a:srgbClr val="005493"/>
                </a:solidFill>
              </a:defRPr>
            </a:pPr>
            <a:r>
              <a:t>for a topic with replication factor N, it will tolerate up to N-1 server failures without losing any records committed to the log; </a:t>
            </a:r>
            <a:r>
              <a:t> </a:t>
            </a:r>
          </a:p>
          <a:p>
            <a:pPr lvl="1" marL="1024127" indent="-414527" defTabSz="457200">
              <a:spcBef>
                <a:spcPts val="0"/>
              </a:spcBef>
              <a:buClrTx/>
              <a:buSzPct val="75000"/>
              <a:buFontTx/>
              <a:buChar char="•"/>
              <a:defRPr sz="3400">
                <a:solidFill>
                  <a:srgbClr val="005493"/>
                </a:solidFill>
              </a:defRPr>
            </a:pPr>
            <a:r>
              <a:t>Kafka replicates the log for each topic's partitions across a configurable number of servers. This allows </a:t>
            </a:r>
            <a:r>
              <a:rPr u="sng"/>
              <a:t>automatic failover</a:t>
            </a:r>
            <a:r>
              <a:t> to these replicas when a server in the cluster fails, so messages remain available in the presence of failures.</a:t>
            </a:r>
          </a:p>
          <a:p>
            <a:pPr marL="457200" indent="-228600" defTabSz="457200">
              <a:spcBef>
                <a:spcPts val="0"/>
              </a:spcBef>
              <a:buClrTx/>
              <a:buSzTx/>
              <a:buFontTx/>
              <a:buNone/>
              <a:defRPr i="1" sz="3400">
                <a:solidFill>
                  <a:srgbClr val="005493"/>
                </a:solidFill>
              </a:defRPr>
            </a:pPr>
          </a:p>
        </p:txBody>
      </p:sp>
      <p:pic>
        <p:nvPicPr>
          <p:cNvPr id="161" name="kafka_diagram.png" descr="kafka_diagram.png"/>
          <p:cNvPicPr>
            <a:picLocks noChangeAspect="1"/>
          </p:cNvPicPr>
          <p:nvPr/>
        </p:nvPicPr>
        <p:blipFill>
          <a:blip r:embed="rId2">
            <a:extLst/>
          </a:blip>
          <a:stretch>
            <a:fillRect/>
          </a:stretch>
        </p:blipFill>
        <p:spPr>
          <a:xfrm>
            <a:off x="16362399" y="4456045"/>
            <a:ext cx="7324355" cy="706451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159"/>
                                        </p:tgtEl>
                                        <p:attrNameLst>
                                          <p:attrName>style.visibility</p:attrName>
                                        </p:attrNameLst>
                                      </p:cBhvr>
                                      <p:to>
                                        <p:strVal val="visible"/>
                                      </p:to>
                                    </p:set>
                                    <p:anim calcmode="lin" valueType="num">
                                      <p:cBhvr>
                                        <p:cTn id="7" dur="700" fill="hold"/>
                                        <p:tgtEl>
                                          <p:spTgt spid="159"/>
                                        </p:tgtEl>
                                        <p:attrNameLst>
                                          <p:attrName>ppt_w</p:attrName>
                                        </p:attrNameLst>
                                      </p:cBhvr>
                                      <p:tavLst>
                                        <p:tav tm="0">
                                          <p:val>
                                            <p:fltVal val="0"/>
                                          </p:val>
                                        </p:tav>
                                        <p:tav tm="100000">
                                          <p:val>
                                            <p:strVal val="#ppt_w"/>
                                          </p:val>
                                        </p:tav>
                                      </p:tavLst>
                                    </p:anim>
                                    <p:anim calcmode="lin" valueType="num">
                                      <p:cBhvr>
                                        <p:cTn id="8" dur="700" fill="hold"/>
                                        <p:tgtEl>
                                          <p:spTgt spid="159"/>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32" presetID="4" grpId="2" fill="hold">
                                  <p:stCondLst>
                                    <p:cond delay="0"/>
                                  </p:stCondLst>
                                  <p:iterate type="el" backwards="0">
                                    <p:tmAbs val="0"/>
                                  </p:iterate>
                                  <p:childTnLst>
                                    <p:set>
                                      <p:cBhvr>
                                        <p:cTn id="12" fill="hold"/>
                                        <p:tgtEl>
                                          <p:spTgt spid="161"/>
                                        </p:tgtEl>
                                        <p:attrNameLst>
                                          <p:attrName>style.visibility</p:attrName>
                                        </p:attrNameLst>
                                      </p:cBhvr>
                                      <p:to>
                                        <p:strVal val="visible"/>
                                      </p:to>
                                    </p:set>
                                    <p:animEffect filter="box(out)" transition="in">
                                      <p:cBhvr>
                                        <p:cTn id="13" dur="1000"/>
                                        <p:tgtEl>
                                          <p:spTgt spid="161"/>
                                        </p:tgtEl>
                                      </p:cBhvr>
                                    </p:animEffect>
                                  </p:childTnLst>
                                </p:cTn>
                              </p:par>
                            </p:childTnLst>
                          </p:cTn>
                        </p:par>
                      </p:childTnLst>
                    </p:cTn>
                  </p:par>
                  <p:par>
                    <p:cTn id="14" fill="hold">
                      <p:stCondLst>
                        <p:cond delay="indefinite"/>
                      </p:stCondLst>
                      <p:childTnLst>
                        <p:par>
                          <p:cTn id="15" fill="hold">
                            <p:stCondLst>
                              <p:cond delay="0"/>
                            </p:stCondLst>
                            <p:childTnLst>
                              <p:par>
                                <p:cTn id="16" presetClass="entr" nodeType="clickEffect" presetSubtype="8" presetID="2" grpId="3" fill="hold">
                                  <p:stCondLst>
                                    <p:cond delay="0"/>
                                  </p:stCondLst>
                                  <p:iterate type="el" backwards="0">
                                    <p:tmAbs val="0"/>
                                  </p:iterate>
                                  <p:childTnLst>
                                    <p:set>
                                      <p:cBhvr>
                                        <p:cTn id="17" fill="hold"/>
                                        <p:tgtEl>
                                          <p:spTgt spid="160"/>
                                        </p:tgtEl>
                                        <p:attrNameLst>
                                          <p:attrName>style.visibility</p:attrName>
                                        </p:attrNameLst>
                                      </p:cBhvr>
                                      <p:to>
                                        <p:strVal val="visible"/>
                                      </p:to>
                                    </p:set>
                                    <p:anim calcmode="lin" valueType="num">
                                      <p:cBhvr>
                                        <p:cTn id="18" dur="1000" fill="hold"/>
                                        <p:tgtEl>
                                          <p:spTgt spid="160"/>
                                        </p:tgtEl>
                                        <p:attrNameLst>
                                          <p:attrName>ppt_x</p:attrName>
                                        </p:attrNameLst>
                                      </p:cBhvr>
                                      <p:tavLst>
                                        <p:tav tm="0">
                                          <p:val>
                                            <p:strVal val="0-#ppt_w/2"/>
                                          </p:val>
                                        </p:tav>
                                        <p:tav tm="100000">
                                          <p:val>
                                            <p:strVal val="#ppt_x"/>
                                          </p:val>
                                        </p:tav>
                                      </p:tavLst>
                                    </p:anim>
                                    <p:anim calcmode="lin" valueType="num">
                                      <p:cBhvr>
                                        <p:cTn id="19" dur="1000" fill="hold"/>
                                        <p:tgtEl>
                                          <p:spTgt spid="16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9" grpId="1"/>
      <p:bldP build="whole" bldLvl="1" animBg="1" rev="0" advAuto="0" spid="161" grpId="2"/>
      <p:bldP build="whole" bldLvl="1" animBg="1" rev="0" advAuto="0" spid="160" grpId="3"/>
    </p:bldLst>
  </p:timing>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63" name="System Architecture"/>
          <p:cNvSpPr txBox="1"/>
          <p:nvPr>
            <p:ph type="title"/>
          </p:nvPr>
        </p:nvSpPr>
        <p:spPr>
          <a:prstGeom prst="rect">
            <a:avLst/>
          </a:prstGeom>
        </p:spPr>
        <p:txBody>
          <a:bodyPr/>
          <a:lstStyle>
            <a:lvl1pPr defTabSz="775969">
              <a:spcBef>
                <a:spcPts val="2100"/>
              </a:spcBef>
              <a:defRPr sz="9212">
                <a:solidFill>
                  <a:srgbClr val="005493"/>
                </a:solidFill>
                <a:latin typeface="Palatino"/>
                <a:ea typeface="Palatino"/>
                <a:cs typeface="Palatino"/>
                <a:sym typeface="Palatino"/>
              </a:defRPr>
            </a:lvl1pPr>
          </a:lstStyle>
          <a:p>
            <a:pPr/>
            <a:r>
              <a:t>System Architecture</a:t>
            </a:r>
          </a:p>
        </p:txBody>
      </p:sp>
      <p:sp>
        <p:nvSpPr>
          <p:cNvPr id="164" name="The system is composed by a Sensor Network, an Actuators Network, a Kafka Cluster, two DB (NoSQL and Relational), an Administration Dashboard and three Kafka Clients (Storing, Visualize and Actuator)."/>
          <p:cNvSpPr txBox="1"/>
          <p:nvPr>
            <p:ph type="body" sz="quarter" idx="1"/>
          </p:nvPr>
        </p:nvSpPr>
        <p:spPr>
          <a:xfrm>
            <a:off x="952500" y="3797300"/>
            <a:ext cx="7243007" cy="8928100"/>
          </a:xfrm>
          <a:prstGeom prst="rect">
            <a:avLst/>
          </a:prstGeom>
        </p:spPr>
        <p:txBody>
          <a:bodyPr/>
          <a:lstStyle/>
          <a:p>
            <a:pPr marL="0" indent="0" defTabSz="457200">
              <a:spcBef>
                <a:spcPts val="300"/>
              </a:spcBef>
              <a:buClrTx/>
              <a:buSzTx/>
              <a:buFontTx/>
              <a:buNone/>
              <a:defRPr sz="4600">
                <a:solidFill>
                  <a:srgbClr val="005493"/>
                </a:solidFill>
              </a:defRPr>
            </a:pPr>
            <a:r>
              <a:t>The system is composed by a </a:t>
            </a:r>
            <a:r>
              <a:rPr b="1"/>
              <a:t>Sensor Network</a:t>
            </a:r>
            <a:r>
              <a:t>, an </a:t>
            </a:r>
            <a:r>
              <a:rPr b="1"/>
              <a:t>Actuators Network,</a:t>
            </a:r>
            <a:r>
              <a:t> a </a:t>
            </a:r>
            <a:r>
              <a:rPr b="1"/>
              <a:t>Kafka Cluster</a:t>
            </a:r>
            <a:r>
              <a:t>, </a:t>
            </a:r>
            <a:r>
              <a:rPr b="1"/>
              <a:t>two DB </a:t>
            </a:r>
            <a:r>
              <a:t>(NoSQL and Relational), an </a:t>
            </a:r>
            <a:r>
              <a:rPr b="1"/>
              <a:t>Administration Dashboard </a:t>
            </a:r>
            <a:r>
              <a:t>and </a:t>
            </a:r>
            <a:r>
              <a:rPr b="1"/>
              <a:t>three Kafka Clients</a:t>
            </a:r>
            <a:r>
              <a:t> (</a:t>
            </a:r>
            <a:r>
              <a:rPr b="1"/>
              <a:t>Storing</a:t>
            </a:r>
            <a:r>
              <a:t>, </a:t>
            </a:r>
            <a:r>
              <a:rPr b="1"/>
              <a:t>Visualize</a:t>
            </a:r>
            <a:r>
              <a:t> and </a:t>
            </a:r>
            <a:r>
              <a:rPr b="1"/>
              <a:t>Actuator</a:t>
            </a:r>
            <a:r>
              <a:t>).  </a:t>
            </a:r>
          </a:p>
        </p:txBody>
      </p:sp>
      <p:pic>
        <p:nvPicPr>
          <p:cNvPr id="165" name="component.jpg" descr="component.jpg"/>
          <p:cNvPicPr>
            <a:picLocks noChangeAspect="1"/>
          </p:cNvPicPr>
          <p:nvPr/>
        </p:nvPicPr>
        <p:blipFill>
          <a:blip r:embed="rId2">
            <a:extLst/>
          </a:blip>
          <a:stretch>
            <a:fillRect/>
          </a:stretch>
        </p:blipFill>
        <p:spPr>
          <a:xfrm>
            <a:off x="8932798" y="3186253"/>
            <a:ext cx="14521699" cy="10150194"/>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163"/>
                                        </p:tgtEl>
                                        <p:attrNameLst>
                                          <p:attrName>style.visibility</p:attrName>
                                        </p:attrNameLst>
                                      </p:cBhvr>
                                      <p:to>
                                        <p:strVal val="visible"/>
                                      </p:to>
                                    </p:set>
                                    <p:anim calcmode="lin" valueType="num">
                                      <p:cBhvr>
                                        <p:cTn id="7" dur="700" fill="hold"/>
                                        <p:tgtEl>
                                          <p:spTgt spid="163"/>
                                        </p:tgtEl>
                                        <p:attrNameLst>
                                          <p:attrName>ppt_w</p:attrName>
                                        </p:attrNameLst>
                                      </p:cBhvr>
                                      <p:tavLst>
                                        <p:tav tm="0">
                                          <p:val>
                                            <p:fltVal val="0"/>
                                          </p:val>
                                        </p:tav>
                                        <p:tav tm="100000">
                                          <p:val>
                                            <p:strVal val="#ppt_w"/>
                                          </p:val>
                                        </p:tav>
                                      </p:tavLst>
                                    </p:anim>
                                    <p:anim calcmode="lin" valueType="num">
                                      <p:cBhvr>
                                        <p:cTn id="8" dur="700" fill="hold"/>
                                        <p:tgtEl>
                                          <p:spTgt spid="163"/>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ID="9" grpId="2" fill="hold">
                                  <p:stCondLst>
                                    <p:cond delay="0"/>
                                  </p:stCondLst>
                                  <p:iterate type="el" backwards="0">
                                    <p:tmAbs val="0"/>
                                  </p:iterate>
                                  <p:childTnLst>
                                    <p:set>
                                      <p:cBhvr>
                                        <p:cTn id="12" fill="hold"/>
                                        <p:tgtEl>
                                          <p:spTgt spid="165"/>
                                        </p:tgtEl>
                                        <p:attrNameLst>
                                          <p:attrName>style.visibility</p:attrName>
                                        </p:attrNameLst>
                                      </p:cBhvr>
                                      <p:to>
                                        <p:strVal val="visible"/>
                                      </p:to>
                                    </p:set>
                                    <p:animEffect filter="dissolve" transition="in">
                                      <p:cBhvr>
                                        <p:cTn id="13" dur="700"/>
                                        <p:tgtEl>
                                          <p:spTgt spid="165"/>
                                        </p:tgtEl>
                                      </p:cBhvr>
                                    </p:animEffect>
                                  </p:childTnLst>
                                </p:cTn>
                              </p:par>
                            </p:childTnLst>
                          </p:cTn>
                        </p:par>
                      </p:childTnLst>
                    </p:cTn>
                  </p:par>
                  <p:par>
                    <p:cTn id="14" fill="hold">
                      <p:stCondLst>
                        <p:cond delay="indefinite"/>
                      </p:stCondLst>
                      <p:childTnLst>
                        <p:par>
                          <p:cTn id="15" fill="hold">
                            <p:stCondLst>
                              <p:cond delay="0"/>
                            </p:stCondLst>
                            <p:childTnLst>
                              <p:par>
                                <p:cTn id="16" presetClass="entr" nodeType="clickEffect" presetSubtype="8" presetID="2" grpId="3" fill="hold">
                                  <p:stCondLst>
                                    <p:cond delay="0"/>
                                  </p:stCondLst>
                                  <p:iterate type="el" backwards="0">
                                    <p:tmAbs val="0"/>
                                  </p:iterate>
                                  <p:childTnLst>
                                    <p:set>
                                      <p:cBhvr>
                                        <p:cTn id="17" fill="hold"/>
                                        <p:tgtEl>
                                          <p:spTgt spid="164"/>
                                        </p:tgtEl>
                                        <p:attrNameLst>
                                          <p:attrName>style.visibility</p:attrName>
                                        </p:attrNameLst>
                                      </p:cBhvr>
                                      <p:to>
                                        <p:strVal val="visible"/>
                                      </p:to>
                                    </p:set>
                                    <p:anim calcmode="lin" valueType="num">
                                      <p:cBhvr>
                                        <p:cTn id="18" dur="1000" fill="hold"/>
                                        <p:tgtEl>
                                          <p:spTgt spid="164"/>
                                        </p:tgtEl>
                                        <p:attrNameLst>
                                          <p:attrName>ppt_x</p:attrName>
                                        </p:attrNameLst>
                                      </p:cBhvr>
                                      <p:tavLst>
                                        <p:tav tm="0">
                                          <p:val>
                                            <p:strVal val="0-#ppt_w/2"/>
                                          </p:val>
                                        </p:tav>
                                        <p:tav tm="100000">
                                          <p:val>
                                            <p:strVal val="#ppt_x"/>
                                          </p:val>
                                        </p:tav>
                                      </p:tavLst>
                                    </p:anim>
                                    <p:anim calcmode="lin" valueType="num">
                                      <p:cBhvr>
                                        <p:cTn id="19" dur="1000" fill="hold"/>
                                        <p:tgtEl>
                                          <p:spTgt spid="16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65" grpId="2"/>
      <p:bldP build="whole" bldLvl="1" animBg="1" rev="0" advAuto="0" spid="164" grpId="3"/>
      <p:bldP build="whole" bldLvl="1" animBg="1" rev="0" advAuto="0" spid="163" grpId="1"/>
    </p:bldLst>
  </p:timing>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67" name="CAPS - SAML"/>
          <p:cNvSpPr txBox="1"/>
          <p:nvPr>
            <p:ph type="title"/>
          </p:nvPr>
        </p:nvSpPr>
        <p:spPr>
          <a:prstGeom prst="rect">
            <a:avLst/>
          </a:prstGeom>
        </p:spPr>
        <p:txBody>
          <a:bodyPr/>
          <a:lstStyle>
            <a:lvl1pPr defTabSz="775969">
              <a:spcBef>
                <a:spcPts val="2100"/>
              </a:spcBef>
              <a:defRPr sz="9212">
                <a:solidFill>
                  <a:srgbClr val="005493"/>
                </a:solidFill>
                <a:latin typeface="Palatino"/>
                <a:ea typeface="Palatino"/>
                <a:cs typeface="Palatino"/>
                <a:sym typeface="Palatino"/>
              </a:defRPr>
            </a:lvl1pPr>
          </a:lstStyle>
          <a:p>
            <a:pPr/>
            <a:r>
              <a:t>CAPS - SAML</a:t>
            </a:r>
          </a:p>
        </p:txBody>
      </p:sp>
      <p:sp>
        <p:nvSpPr>
          <p:cNvPr id="168" name="In our system a sensor simply senses the environment and broadcast the sensed value to its Sensor Manager. The Sensor Manager publishes the message on the respective Kafka Topic along with the sensor id and the current time stamp.…"/>
          <p:cNvSpPr txBox="1"/>
          <p:nvPr>
            <p:ph type="body" sz="half" idx="1"/>
          </p:nvPr>
        </p:nvSpPr>
        <p:spPr>
          <a:xfrm>
            <a:off x="496985" y="3289300"/>
            <a:ext cx="23529990" cy="4103021"/>
          </a:xfrm>
          <a:prstGeom prst="rect">
            <a:avLst/>
          </a:prstGeom>
        </p:spPr>
        <p:txBody>
          <a:bodyPr anchor="t"/>
          <a:lstStyle/>
          <a:p>
            <a:pPr marL="0" indent="0">
              <a:buClrTx/>
              <a:buSzTx/>
              <a:buFontTx/>
              <a:buNone/>
              <a:defRPr>
                <a:solidFill>
                  <a:srgbClr val="005493"/>
                </a:solidFill>
              </a:defRPr>
            </a:pPr>
            <a:r>
              <a:t>In our system a sensor simply senses the environment and broadcast the sensed value to its </a:t>
            </a:r>
            <a:r>
              <a:rPr b="1"/>
              <a:t>Sensor Manager</a:t>
            </a:r>
            <a:r>
              <a:t>. The Sensor Manager publishes the message on the respective </a:t>
            </a:r>
            <a:r>
              <a:rPr b="1"/>
              <a:t>Kafka Topic</a:t>
            </a:r>
            <a:r>
              <a:t> along with the sensor id and the current time stamp.</a:t>
            </a:r>
          </a:p>
          <a:p>
            <a:pPr marL="0" indent="0">
              <a:buClrTx/>
              <a:buSzTx/>
              <a:buFontTx/>
              <a:buNone/>
              <a:defRPr>
                <a:solidFill>
                  <a:srgbClr val="005493"/>
                </a:solidFill>
              </a:defRPr>
            </a:pPr>
            <a:r>
              <a:t>Similarly, when the </a:t>
            </a:r>
            <a:r>
              <a:rPr b="1"/>
              <a:t>Actuation Manager</a:t>
            </a:r>
            <a:r>
              <a:t> receives a triggering message (by listening on the respective </a:t>
            </a:r>
            <a:r>
              <a:rPr b="1"/>
              <a:t>Kafka Topic</a:t>
            </a:r>
            <a:r>
              <a:t>) it forwards it to its actuator, the actuator then performs its action.</a:t>
            </a:r>
          </a:p>
        </p:txBody>
      </p:sp>
      <p:sp>
        <p:nvSpPr>
          <p:cNvPr id="169" name="Line"/>
          <p:cNvSpPr/>
          <p:nvPr/>
        </p:nvSpPr>
        <p:spPr>
          <a:xfrm flipV="1">
            <a:off x="11232863" y="7603680"/>
            <a:ext cx="1" cy="4998518"/>
          </a:xfrm>
          <a:prstGeom prst="line">
            <a:avLst/>
          </a:prstGeom>
          <a:ln w="25400">
            <a:solidFill>
              <a:srgbClr val="D6D6D6">
                <a:alpha val="50360"/>
              </a:srgbClr>
            </a:solidFill>
            <a:miter lim="400000"/>
          </a:ln>
        </p:spPr>
        <p:txBody>
          <a:bodyPr lIns="50800" tIns="50800" rIns="50800" bIns="50800" anchor="ctr"/>
          <a:lstStyle/>
          <a:p>
            <a:pPr>
              <a:defRPr sz="4400"/>
            </a:pPr>
          </a:p>
        </p:txBody>
      </p:sp>
      <p:pic>
        <p:nvPicPr>
          <p:cNvPr id="170" name="SmartCardReader.png" descr="SmartCardReader.png"/>
          <p:cNvPicPr>
            <a:picLocks noChangeAspect="1"/>
          </p:cNvPicPr>
          <p:nvPr/>
        </p:nvPicPr>
        <p:blipFill>
          <a:blip r:embed="rId2">
            <a:extLst/>
          </a:blip>
          <a:stretch>
            <a:fillRect/>
          </a:stretch>
        </p:blipFill>
        <p:spPr>
          <a:xfrm>
            <a:off x="505346" y="7452937"/>
            <a:ext cx="10618289" cy="5231921"/>
          </a:xfrm>
          <a:prstGeom prst="rect">
            <a:avLst/>
          </a:prstGeom>
          <a:ln w="12700">
            <a:miter lim="400000"/>
          </a:ln>
        </p:spPr>
      </p:pic>
      <p:pic>
        <p:nvPicPr>
          <p:cNvPr id="171" name="DoorLockActuator.png" descr="DoorLockActuator.png"/>
          <p:cNvPicPr>
            <a:picLocks noChangeAspect="1"/>
          </p:cNvPicPr>
          <p:nvPr/>
        </p:nvPicPr>
        <p:blipFill>
          <a:blip r:embed="rId3">
            <a:extLst/>
          </a:blip>
          <a:stretch>
            <a:fillRect/>
          </a:stretch>
        </p:blipFill>
        <p:spPr>
          <a:xfrm>
            <a:off x="11316691" y="7444537"/>
            <a:ext cx="12692409" cy="5316804"/>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167"/>
                                        </p:tgtEl>
                                        <p:attrNameLst>
                                          <p:attrName>style.visibility</p:attrName>
                                        </p:attrNameLst>
                                      </p:cBhvr>
                                      <p:to>
                                        <p:strVal val="visible"/>
                                      </p:to>
                                    </p:set>
                                    <p:anim calcmode="lin" valueType="num">
                                      <p:cBhvr>
                                        <p:cTn id="7" dur="600" fill="hold"/>
                                        <p:tgtEl>
                                          <p:spTgt spid="167"/>
                                        </p:tgtEl>
                                        <p:attrNameLst>
                                          <p:attrName>ppt_w</p:attrName>
                                        </p:attrNameLst>
                                      </p:cBhvr>
                                      <p:tavLst>
                                        <p:tav tm="0">
                                          <p:val>
                                            <p:fltVal val="0"/>
                                          </p:val>
                                        </p:tav>
                                        <p:tav tm="100000">
                                          <p:val>
                                            <p:strVal val="#ppt_w"/>
                                          </p:val>
                                        </p:tav>
                                      </p:tavLst>
                                    </p:anim>
                                    <p:anim calcmode="lin" valueType="num">
                                      <p:cBhvr>
                                        <p:cTn id="8" dur="600" fill="hold"/>
                                        <p:tgtEl>
                                          <p:spTgt spid="167"/>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ID="9" grpId="2" fill="hold">
                                  <p:stCondLst>
                                    <p:cond delay="0"/>
                                  </p:stCondLst>
                                  <p:iterate type="el" backwards="0">
                                    <p:tmAbs val="0"/>
                                  </p:iterate>
                                  <p:childTnLst>
                                    <p:set>
                                      <p:cBhvr>
                                        <p:cTn id="12" fill="hold"/>
                                        <p:tgtEl>
                                          <p:spTgt spid="168"/>
                                        </p:tgtEl>
                                        <p:attrNameLst>
                                          <p:attrName>style.visibility</p:attrName>
                                        </p:attrNameLst>
                                      </p:cBhvr>
                                      <p:to>
                                        <p:strVal val="visible"/>
                                      </p:to>
                                    </p:set>
                                    <p:animEffect filter="dissolve" transition="in">
                                      <p:cBhvr>
                                        <p:cTn id="13" dur="1500"/>
                                        <p:tgtEl>
                                          <p:spTgt spid="168"/>
                                        </p:tgtEl>
                                      </p:cBhvr>
                                    </p:animEffect>
                                  </p:childTnLst>
                                </p:cTn>
                              </p:par>
                            </p:childTnLst>
                          </p:cTn>
                        </p:par>
                      </p:childTnLst>
                    </p:cTn>
                  </p:par>
                  <p:par>
                    <p:cTn id="14" fill="hold">
                      <p:stCondLst>
                        <p:cond delay="indefinite"/>
                      </p:stCondLst>
                      <p:childTnLst>
                        <p:par>
                          <p:cTn id="15" fill="hold">
                            <p:stCondLst>
                              <p:cond delay="0"/>
                            </p:stCondLst>
                            <p:childTnLst>
                              <p:par>
                                <p:cTn id="16" presetClass="entr" nodeType="clickEffect" presetSubtype="0" presetID="1" grpId="3" fill="hold">
                                  <p:stCondLst>
                                    <p:cond delay="0"/>
                                  </p:stCondLst>
                                  <p:iterate type="el" backwards="0">
                                    <p:tmAbs val="0"/>
                                  </p:iterate>
                                  <p:childTnLst>
                                    <p:set>
                                      <p:cBhvr>
                                        <p:cTn id="17" fill="hold"/>
                                        <p:tgtEl>
                                          <p:spTgt spid="169"/>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Class="entr" nodeType="clickEffect" presetSubtype="32" presetID="4" grpId="4" fill="hold">
                                  <p:stCondLst>
                                    <p:cond delay="0"/>
                                  </p:stCondLst>
                                  <p:iterate type="el" backwards="0">
                                    <p:tmAbs val="0"/>
                                  </p:iterate>
                                  <p:childTnLst>
                                    <p:set>
                                      <p:cBhvr>
                                        <p:cTn id="21" fill="hold"/>
                                        <p:tgtEl>
                                          <p:spTgt spid="170"/>
                                        </p:tgtEl>
                                        <p:attrNameLst>
                                          <p:attrName>style.visibility</p:attrName>
                                        </p:attrNameLst>
                                      </p:cBhvr>
                                      <p:to>
                                        <p:strVal val="visible"/>
                                      </p:to>
                                    </p:set>
                                    <p:animEffect filter="box(out)" transition="in">
                                      <p:cBhvr>
                                        <p:cTn id="22" dur="700"/>
                                        <p:tgtEl>
                                          <p:spTgt spid="170"/>
                                        </p:tgtEl>
                                      </p:cBhvr>
                                    </p:animEffect>
                                  </p:childTnLst>
                                </p:cTn>
                              </p:par>
                            </p:childTnLst>
                          </p:cTn>
                        </p:par>
                      </p:childTnLst>
                    </p:cTn>
                  </p:par>
                  <p:par>
                    <p:cTn id="23" fill="hold">
                      <p:stCondLst>
                        <p:cond delay="indefinite"/>
                      </p:stCondLst>
                      <p:childTnLst>
                        <p:par>
                          <p:cTn id="24" fill="hold">
                            <p:stCondLst>
                              <p:cond delay="0"/>
                            </p:stCondLst>
                            <p:childTnLst>
                              <p:par>
                                <p:cTn id="25" presetClass="entr" nodeType="clickEffect" presetSubtype="32" presetID="4" grpId="5" fill="hold">
                                  <p:stCondLst>
                                    <p:cond delay="0"/>
                                  </p:stCondLst>
                                  <p:iterate type="el" backwards="0">
                                    <p:tmAbs val="0"/>
                                  </p:iterate>
                                  <p:childTnLst>
                                    <p:set>
                                      <p:cBhvr>
                                        <p:cTn id="26" fill="hold"/>
                                        <p:tgtEl>
                                          <p:spTgt spid="171"/>
                                        </p:tgtEl>
                                        <p:attrNameLst>
                                          <p:attrName>style.visibility</p:attrName>
                                        </p:attrNameLst>
                                      </p:cBhvr>
                                      <p:to>
                                        <p:strVal val="visible"/>
                                      </p:to>
                                    </p:set>
                                    <p:animEffect filter="box(out)" transition="in">
                                      <p:cBhvr>
                                        <p:cTn id="27" dur="700"/>
                                        <p:tgtEl>
                                          <p:spTgt spid="1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67" grpId="1"/>
      <p:bldP build="whole" bldLvl="1" animBg="1" rev="0" advAuto="0" spid="169" grpId="3"/>
      <p:bldP build="whole" bldLvl="1" animBg="1" rev="0" advAuto="0" spid="171" grpId="5"/>
      <p:bldP build="whole" bldLvl="1" animBg="1" rev="0" advAuto="0" spid="170" grpId="4"/>
      <p:bldP build="whole" bldLvl="1" animBg="1" rev="0" advAuto="0" spid="168" grpId="2"/>
    </p:bldLst>
  </p:timing>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73" name="CAPS - ENVML"/>
          <p:cNvSpPr txBox="1"/>
          <p:nvPr>
            <p:ph type="title"/>
          </p:nvPr>
        </p:nvSpPr>
        <p:spPr>
          <a:prstGeom prst="rect">
            <a:avLst/>
          </a:prstGeom>
        </p:spPr>
        <p:txBody>
          <a:bodyPr/>
          <a:lstStyle>
            <a:lvl1pPr>
              <a:defRPr>
                <a:solidFill>
                  <a:srgbClr val="005493"/>
                </a:solidFill>
              </a:defRPr>
            </a:lvl1pPr>
          </a:lstStyle>
          <a:p>
            <a:pPr/>
            <a:r>
              <a:t>CAPS - ENVML</a:t>
            </a:r>
          </a:p>
        </p:txBody>
      </p:sp>
      <p:pic>
        <p:nvPicPr>
          <p:cNvPr id="174" name="ENVML_annotated.png" descr="ENVML_annotated.png"/>
          <p:cNvPicPr>
            <a:picLocks noChangeAspect="1"/>
          </p:cNvPicPr>
          <p:nvPr/>
        </p:nvPicPr>
        <p:blipFill>
          <a:blip r:embed="rId2">
            <a:extLst/>
          </a:blip>
          <a:stretch>
            <a:fillRect/>
          </a:stretch>
        </p:blipFill>
        <p:spPr>
          <a:xfrm>
            <a:off x="1145378" y="3289300"/>
            <a:ext cx="13634477" cy="10016236"/>
          </a:xfrm>
          <a:prstGeom prst="rect">
            <a:avLst/>
          </a:prstGeom>
          <a:ln w="12700">
            <a:miter lim="400000"/>
          </a:ln>
        </p:spPr>
      </p:pic>
      <p:pic>
        <p:nvPicPr>
          <p:cNvPr id="175" name="ENVML1.png" descr="ENVML1.png"/>
          <p:cNvPicPr>
            <a:picLocks noChangeAspect="1"/>
          </p:cNvPicPr>
          <p:nvPr/>
        </p:nvPicPr>
        <p:blipFill>
          <a:blip r:embed="rId3">
            <a:extLst/>
          </a:blip>
          <a:stretch>
            <a:fillRect/>
          </a:stretch>
        </p:blipFill>
        <p:spPr>
          <a:xfrm>
            <a:off x="15075814" y="8490258"/>
            <a:ext cx="7802852" cy="4822284"/>
          </a:xfrm>
          <a:prstGeom prst="rect">
            <a:avLst/>
          </a:prstGeom>
          <a:ln w="12700">
            <a:miter lim="400000"/>
          </a:ln>
        </p:spPr>
      </p:pic>
      <p:pic>
        <p:nvPicPr>
          <p:cNvPr id="176" name="ENVML3.png" descr="ENVML3.png"/>
          <p:cNvPicPr>
            <a:picLocks noChangeAspect="1"/>
          </p:cNvPicPr>
          <p:nvPr/>
        </p:nvPicPr>
        <p:blipFill>
          <a:blip r:embed="rId4">
            <a:extLst/>
          </a:blip>
          <a:stretch>
            <a:fillRect/>
          </a:stretch>
        </p:blipFill>
        <p:spPr>
          <a:xfrm>
            <a:off x="15056107" y="3289300"/>
            <a:ext cx="7816865" cy="4966009"/>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173"/>
                                        </p:tgtEl>
                                        <p:attrNameLst>
                                          <p:attrName>style.visibility</p:attrName>
                                        </p:attrNameLst>
                                      </p:cBhvr>
                                      <p:to>
                                        <p:strVal val="visible"/>
                                      </p:to>
                                    </p:set>
                                    <p:anim calcmode="lin" valueType="num">
                                      <p:cBhvr>
                                        <p:cTn id="7" dur="700" fill="hold"/>
                                        <p:tgtEl>
                                          <p:spTgt spid="173"/>
                                        </p:tgtEl>
                                        <p:attrNameLst>
                                          <p:attrName>ppt_w</p:attrName>
                                        </p:attrNameLst>
                                      </p:cBhvr>
                                      <p:tavLst>
                                        <p:tav tm="0">
                                          <p:val>
                                            <p:fltVal val="0"/>
                                          </p:val>
                                        </p:tav>
                                        <p:tav tm="100000">
                                          <p:val>
                                            <p:strVal val="#ppt_w"/>
                                          </p:val>
                                        </p:tav>
                                      </p:tavLst>
                                    </p:anim>
                                    <p:anim calcmode="lin" valueType="num">
                                      <p:cBhvr>
                                        <p:cTn id="8" dur="700" fill="hold"/>
                                        <p:tgtEl>
                                          <p:spTgt spid="173"/>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32" presetID="4" grpId="2" fill="hold">
                                  <p:stCondLst>
                                    <p:cond delay="0"/>
                                  </p:stCondLst>
                                  <p:iterate type="el" backwards="0">
                                    <p:tmAbs val="0"/>
                                  </p:iterate>
                                  <p:childTnLst>
                                    <p:set>
                                      <p:cBhvr>
                                        <p:cTn id="12" fill="hold"/>
                                        <p:tgtEl>
                                          <p:spTgt spid="174"/>
                                        </p:tgtEl>
                                        <p:attrNameLst>
                                          <p:attrName>style.visibility</p:attrName>
                                        </p:attrNameLst>
                                      </p:cBhvr>
                                      <p:to>
                                        <p:strVal val="visible"/>
                                      </p:to>
                                    </p:set>
                                    <p:animEffect filter="box(out)" transition="in">
                                      <p:cBhvr>
                                        <p:cTn id="13" dur="700"/>
                                        <p:tgtEl>
                                          <p:spTgt spid="174"/>
                                        </p:tgtEl>
                                      </p:cBhvr>
                                    </p:animEffect>
                                  </p:childTnLst>
                                </p:cTn>
                              </p:par>
                            </p:childTnLst>
                          </p:cTn>
                        </p:par>
                      </p:childTnLst>
                    </p:cTn>
                  </p:par>
                  <p:par>
                    <p:cTn id="14" fill="hold">
                      <p:stCondLst>
                        <p:cond delay="indefinite"/>
                      </p:stCondLst>
                      <p:childTnLst>
                        <p:par>
                          <p:cTn id="15" fill="hold">
                            <p:stCondLst>
                              <p:cond delay="0"/>
                            </p:stCondLst>
                            <p:childTnLst>
                              <p:par>
                                <p:cTn id="16" presetClass="entr" nodeType="clickEffect" presetSubtype="32" presetID="4" grpId="3" fill="hold">
                                  <p:stCondLst>
                                    <p:cond delay="0"/>
                                  </p:stCondLst>
                                  <p:iterate type="el" backwards="0">
                                    <p:tmAbs val="0"/>
                                  </p:iterate>
                                  <p:childTnLst>
                                    <p:set>
                                      <p:cBhvr>
                                        <p:cTn id="17" fill="hold"/>
                                        <p:tgtEl>
                                          <p:spTgt spid="176"/>
                                        </p:tgtEl>
                                        <p:attrNameLst>
                                          <p:attrName>style.visibility</p:attrName>
                                        </p:attrNameLst>
                                      </p:cBhvr>
                                      <p:to>
                                        <p:strVal val="visible"/>
                                      </p:to>
                                    </p:set>
                                    <p:animEffect filter="box(out)" transition="in">
                                      <p:cBhvr>
                                        <p:cTn id="18" dur="700"/>
                                        <p:tgtEl>
                                          <p:spTgt spid="176"/>
                                        </p:tgtEl>
                                      </p:cBhvr>
                                    </p:animEffec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32" presetID="4" grpId="4" fill="hold">
                                  <p:stCondLst>
                                    <p:cond delay="0"/>
                                  </p:stCondLst>
                                  <p:iterate type="el" backwards="0">
                                    <p:tmAbs val="0"/>
                                  </p:iterate>
                                  <p:childTnLst>
                                    <p:set>
                                      <p:cBhvr>
                                        <p:cTn id="22" fill="hold"/>
                                        <p:tgtEl>
                                          <p:spTgt spid="175"/>
                                        </p:tgtEl>
                                        <p:attrNameLst>
                                          <p:attrName>style.visibility</p:attrName>
                                        </p:attrNameLst>
                                      </p:cBhvr>
                                      <p:to>
                                        <p:strVal val="visible"/>
                                      </p:to>
                                    </p:set>
                                    <p:animEffect filter="box(out)" transition="in">
                                      <p:cBhvr>
                                        <p:cTn id="23" dur="700"/>
                                        <p:tgtEl>
                                          <p:spTgt spid="1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73" grpId="1"/>
      <p:bldP build="whole" bldLvl="1" animBg="1" rev="0" advAuto="0" spid="174" grpId="2"/>
      <p:bldP build="whole" bldLvl="1" animBg="1" rev="0" advAuto="0" spid="176" grpId="3"/>
      <p:bldP build="whole" bldLvl="1" animBg="1" rev="0" advAuto="0" spid="175" grpId="4"/>
    </p:bldLst>
  </p:timing>
</p:sld>
</file>

<file path=ppt/theme/_rels/theme1.xml.rels><?xml version="1.0" encoding="UTF-8" standalone="yes"?><Relationships xmlns="http://schemas.openxmlformats.org/package/2006/relationships"><Relationship Id="rId1" Type="http://schemas.openxmlformats.org/officeDocument/2006/relationships/image" Target="../media/image1.png"/></Relationships>

</file>

<file path=ppt/theme/_rels/theme2.xml.rels><?xml version="1.0" encoding="UTF-8" standalone="yes"?><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New_Template4">
  <a:themeElements>
    <a:clrScheme name="New_Template4">
      <a:dk1>
        <a:srgbClr val="414141"/>
      </a:dk1>
      <a:lt1>
        <a:srgbClr val="004141"/>
      </a:lt1>
      <a:dk2>
        <a:srgbClr val="66635F"/>
      </a:dk2>
      <a:lt2>
        <a:srgbClr val="C9C3BA"/>
      </a:lt2>
      <a:accent1>
        <a:srgbClr val="738FAF"/>
      </a:accent1>
      <a:accent2>
        <a:srgbClr val="74B6A8"/>
      </a:accent2>
      <a:accent3>
        <a:srgbClr val="A0AA69"/>
      </a:accent3>
      <a:accent4>
        <a:srgbClr val="CBA968"/>
      </a:accent4>
      <a:accent5>
        <a:srgbClr val="D08A7A"/>
      </a:accent5>
      <a:accent6>
        <a:srgbClr val="9E95A9"/>
      </a:accent6>
      <a:hlink>
        <a:srgbClr val="0000FF"/>
      </a:hlink>
      <a:folHlink>
        <a:srgbClr val="FF00FF"/>
      </a:folHlink>
    </a:clrScheme>
    <a:fontScheme name="New_Template4">
      <a:majorFont>
        <a:latin typeface="Bodoni SvtyTwo ITC TT-Book"/>
        <a:ea typeface="Bodoni SvtyTwo ITC TT-Book"/>
        <a:cs typeface="Bodoni SvtyTwo ITC TT-Book"/>
      </a:majorFont>
      <a:minorFont>
        <a:latin typeface="Bodoni SvtyTwo ITC TT-Book"/>
        <a:ea typeface="Bodoni SvtyTwo ITC TT-Book"/>
        <a:cs typeface="Bodoni SvtyTwo ITC TT-Book"/>
      </a:minorFont>
    </a:fontScheme>
    <a:fmtScheme name="New_Template4">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4400" u="none" kumimoji="0" normalizeH="0">
            <a:ln>
              <a:noFill/>
            </a:ln>
            <a:solidFill>
              <a:srgbClr val="FFFFFF"/>
            </a:solidFill>
            <a:effectLst>
              <a:outerShdw sx="100000" sy="100000" kx="0" ky="0" algn="b" rotWithShape="0" blurRad="25400" dist="33948" dir="2700000">
                <a:srgbClr val="3B3936"/>
              </a:outerShdw>
            </a:effectLst>
            <a:uFillTx/>
            <a:latin typeface="Palatino"/>
            <a:ea typeface="Palatino"/>
            <a:cs typeface="Palatino"/>
            <a:sym typeface="Palatino"/>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41414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414141"/>
            </a:solidFill>
            <a:effectLst/>
            <a:uFillTx/>
            <a:latin typeface="Palatino"/>
            <a:ea typeface="Palatino"/>
            <a:cs typeface="Palatino"/>
            <a:sym typeface="Palatino"/>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4">
  <a:themeElements>
    <a:clrScheme name="New_Template4">
      <a:dk1>
        <a:srgbClr val="000000"/>
      </a:dk1>
      <a:lt1>
        <a:srgbClr val="FFFFFF"/>
      </a:lt1>
      <a:dk2>
        <a:srgbClr val="66635F"/>
      </a:dk2>
      <a:lt2>
        <a:srgbClr val="C9C3BA"/>
      </a:lt2>
      <a:accent1>
        <a:srgbClr val="738FAF"/>
      </a:accent1>
      <a:accent2>
        <a:srgbClr val="74B6A8"/>
      </a:accent2>
      <a:accent3>
        <a:srgbClr val="A0AA69"/>
      </a:accent3>
      <a:accent4>
        <a:srgbClr val="CBA968"/>
      </a:accent4>
      <a:accent5>
        <a:srgbClr val="D08A7A"/>
      </a:accent5>
      <a:accent6>
        <a:srgbClr val="9E95A9"/>
      </a:accent6>
      <a:hlink>
        <a:srgbClr val="0000FF"/>
      </a:hlink>
      <a:folHlink>
        <a:srgbClr val="FF00FF"/>
      </a:folHlink>
    </a:clrScheme>
    <a:fontScheme name="New_Template4">
      <a:majorFont>
        <a:latin typeface="Bodoni SvtyTwo ITC TT-Book"/>
        <a:ea typeface="Bodoni SvtyTwo ITC TT-Book"/>
        <a:cs typeface="Bodoni SvtyTwo ITC TT-Book"/>
      </a:majorFont>
      <a:minorFont>
        <a:latin typeface="Bodoni SvtyTwo ITC TT-Book"/>
        <a:ea typeface="Bodoni SvtyTwo ITC TT-Book"/>
        <a:cs typeface="Bodoni SvtyTwo ITC TT-Book"/>
      </a:minorFont>
    </a:fontScheme>
    <a:fmtScheme name="New_Template4">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4400" u="none" kumimoji="0" normalizeH="0">
            <a:ln>
              <a:noFill/>
            </a:ln>
            <a:solidFill>
              <a:srgbClr val="FFFFFF"/>
            </a:solidFill>
            <a:effectLst>
              <a:outerShdw sx="100000" sy="100000" kx="0" ky="0" algn="b" rotWithShape="0" blurRad="25400" dist="33948" dir="2700000">
                <a:srgbClr val="3B3936"/>
              </a:outerShdw>
            </a:effectLst>
            <a:uFillTx/>
            <a:latin typeface="Palatino"/>
            <a:ea typeface="Palatino"/>
            <a:cs typeface="Palatino"/>
            <a:sym typeface="Palatino"/>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41414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414141"/>
            </a:solidFill>
            <a:effectLst/>
            <a:uFillTx/>
            <a:latin typeface="Palatino"/>
            <a:ea typeface="Palatino"/>
            <a:cs typeface="Palatino"/>
            <a:sym typeface="Palatino"/>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